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803" r:id="rId2"/>
  </p:sldMasterIdLst>
  <p:notesMasterIdLst>
    <p:notesMasterId r:id="rId15"/>
  </p:notesMasterIdLst>
  <p:sldIdLst>
    <p:sldId id="256" r:id="rId3"/>
    <p:sldId id="268" r:id="rId4"/>
    <p:sldId id="258" r:id="rId5"/>
    <p:sldId id="260" r:id="rId6"/>
    <p:sldId id="269" r:id="rId7"/>
    <p:sldId id="270" r:id="rId8"/>
    <p:sldId id="271" r:id="rId9"/>
    <p:sldId id="272" r:id="rId10"/>
    <p:sldId id="273" r:id="rId11"/>
    <p:sldId id="263" r:id="rId12"/>
    <p:sldId id="274" r:id="rId13"/>
    <p:sldId id="553"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F1EC2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653" autoAdjust="0"/>
    <p:restoredTop sz="94660"/>
  </p:normalViewPr>
  <p:slideViewPr>
    <p:cSldViewPr snapToGrid="0">
      <p:cViewPr>
        <p:scale>
          <a:sx n="100" d="100"/>
          <a:sy n="100" d="100"/>
        </p:scale>
        <p:origin x="-221" y="-96"/>
      </p:cViewPr>
      <p:guideLst/>
    </p:cSldViewPr>
  </p:slideViewPr>
  <p:notesTextViewPr>
    <p:cViewPr>
      <p:scale>
        <a:sx n="1" d="1"/>
        <a:sy n="1" d="1"/>
      </p:scale>
      <p:origin x="0" y="0"/>
    </p:cViewPr>
  </p:notesTextViewPr>
  <p:sorterViewPr>
    <p:cViewPr>
      <p:scale>
        <a:sx n="100" d="100"/>
        <a:sy n="100" d="100"/>
      </p:scale>
      <p:origin x="0" y="-2263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EB3ED5-D868-4E5C-A0C6-8D9CB4799E1A}" type="datetimeFigureOut">
              <a:rPr lang="en-US" smtClean="0"/>
              <a:t>12/22/2019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A9EEE1-2576-42BF-9A28-1C573EE9639A}" type="slidenum">
              <a:rPr lang="en-US" smtClean="0"/>
              <a:t>‹#›</a:t>
            </a:fld>
            <a:endParaRPr lang="en-US"/>
          </a:p>
        </p:txBody>
      </p:sp>
    </p:spTree>
    <p:extLst>
      <p:ext uri="{BB962C8B-B14F-4D97-AF65-F5344CB8AC3E}">
        <p14:creationId xmlns:p14="http://schemas.microsoft.com/office/powerpoint/2010/main" val="1041324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6953E19D-AFB6-442C-A988-BDACF10B621B}" type="datetimeFigureOut">
              <a:rPr lang="en-US" smtClean="0"/>
              <a:t>12/22/2019</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7B2CAC49-32E0-4791-98A3-4FD5C205D8FF}" type="slidenum">
              <a:rPr lang="en-US" smtClean="0"/>
              <a:t>‹#›</a:t>
            </a:fld>
            <a:endParaRPr lang="en-US"/>
          </a:p>
        </p:txBody>
      </p:sp>
    </p:spTree>
    <p:extLst>
      <p:ext uri="{BB962C8B-B14F-4D97-AF65-F5344CB8AC3E}">
        <p14:creationId xmlns:p14="http://schemas.microsoft.com/office/powerpoint/2010/main" val="2712027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953E19D-AFB6-442C-A988-BDACF10B621B}" type="datetimeFigureOut">
              <a:rPr lang="en-US" smtClean="0"/>
              <a:t>12/22/2019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2CAC49-32E0-4791-98A3-4FD5C205D8FF}" type="slidenum">
              <a:rPr lang="en-US" smtClean="0"/>
              <a:t>‹#›</a:t>
            </a:fld>
            <a:endParaRPr lang="en-US"/>
          </a:p>
        </p:txBody>
      </p:sp>
    </p:spTree>
    <p:extLst>
      <p:ext uri="{BB962C8B-B14F-4D97-AF65-F5344CB8AC3E}">
        <p14:creationId xmlns:p14="http://schemas.microsoft.com/office/powerpoint/2010/main" val="2990318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6953E19D-AFB6-442C-A988-BDACF10B621B}" type="datetimeFigureOut">
              <a:rPr lang="en-US" smtClean="0"/>
              <a:t>12/22/2019</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7B2CAC49-32E0-4791-98A3-4FD5C205D8FF}" type="slidenum">
              <a:rPr lang="en-US" smtClean="0"/>
              <a:t>‹#›</a:t>
            </a:fld>
            <a:endParaRPr lang="en-US"/>
          </a:p>
        </p:txBody>
      </p:sp>
    </p:spTree>
    <p:extLst>
      <p:ext uri="{BB962C8B-B14F-4D97-AF65-F5344CB8AC3E}">
        <p14:creationId xmlns:p14="http://schemas.microsoft.com/office/powerpoint/2010/main" val="24341785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6953E19D-AFB6-442C-A988-BDACF10B621B}" type="datetimeFigureOut">
              <a:rPr lang="en-US" smtClean="0"/>
              <a:t>12/22/2019</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7B2CAC49-32E0-4791-98A3-4FD5C205D8FF}"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8922346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6953E19D-AFB6-442C-A988-BDACF10B621B}" type="datetimeFigureOut">
              <a:rPr lang="en-US" smtClean="0"/>
              <a:t>12/22/2019</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7B2CAC49-32E0-4791-98A3-4FD5C205D8FF}" type="slidenum">
              <a:rPr lang="en-US" smtClean="0"/>
              <a:t>‹#›</a:t>
            </a:fld>
            <a:endParaRPr lang="en-US"/>
          </a:p>
        </p:txBody>
      </p:sp>
    </p:spTree>
    <p:extLst>
      <p:ext uri="{BB962C8B-B14F-4D97-AF65-F5344CB8AC3E}">
        <p14:creationId xmlns:p14="http://schemas.microsoft.com/office/powerpoint/2010/main" val="16020862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6953E19D-AFB6-442C-A988-BDACF10B621B}" type="datetimeFigureOut">
              <a:rPr lang="en-US" smtClean="0"/>
              <a:t>12/22/2019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2CAC49-32E0-4791-98A3-4FD5C205D8FF}" type="slidenum">
              <a:rPr lang="en-US" smtClean="0"/>
              <a:t>‹#›</a:t>
            </a:fld>
            <a:endParaRPr lang="en-US"/>
          </a:p>
        </p:txBody>
      </p:sp>
    </p:spTree>
    <p:extLst>
      <p:ext uri="{BB962C8B-B14F-4D97-AF65-F5344CB8AC3E}">
        <p14:creationId xmlns:p14="http://schemas.microsoft.com/office/powerpoint/2010/main" val="21986699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6953E19D-AFB6-442C-A988-BDACF10B621B}" type="datetimeFigureOut">
              <a:rPr lang="en-US" smtClean="0"/>
              <a:t>12/22/2019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2CAC49-32E0-4791-98A3-4FD5C205D8FF}" type="slidenum">
              <a:rPr lang="en-US" smtClean="0"/>
              <a:t>‹#›</a:t>
            </a:fld>
            <a:endParaRPr lang="en-US"/>
          </a:p>
        </p:txBody>
      </p:sp>
    </p:spTree>
    <p:extLst>
      <p:ext uri="{BB962C8B-B14F-4D97-AF65-F5344CB8AC3E}">
        <p14:creationId xmlns:p14="http://schemas.microsoft.com/office/powerpoint/2010/main" val="32897868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53E19D-AFB6-442C-A988-BDACF10B621B}" type="datetimeFigureOut">
              <a:rPr lang="en-US" smtClean="0"/>
              <a:t>12/22/2019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2CAC49-32E0-4791-98A3-4FD5C205D8FF}" type="slidenum">
              <a:rPr lang="en-US" smtClean="0"/>
              <a:t>‹#›</a:t>
            </a:fld>
            <a:endParaRPr lang="en-US"/>
          </a:p>
        </p:txBody>
      </p:sp>
    </p:spTree>
    <p:extLst>
      <p:ext uri="{BB962C8B-B14F-4D97-AF65-F5344CB8AC3E}">
        <p14:creationId xmlns:p14="http://schemas.microsoft.com/office/powerpoint/2010/main" val="21988178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6953E19D-AFB6-442C-A988-BDACF10B621B}" type="datetimeFigureOut">
              <a:rPr lang="en-US" smtClean="0"/>
              <a:t>12/22/2019</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7B2CAC49-32E0-4791-98A3-4FD5C205D8FF}" type="slidenum">
              <a:rPr lang="en-US" smtClean="0"/>
              <a:t>‹#›</a:t>
            </a:fld>
            <a:endParaRPr lang="en-US"/>
          </a:p>
        </p:txBody>
      </p:sp>
    </p:spTree>
    <p:extLst>
      <p:ext uri="{BB962C8B-B14F-4D97-AF65-F5344CB8AC3E}">
        <p14:creationId xmlns:p14="http://schemas.microsoft.com/office/powerpoint/2010/main" val="35177837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3AD9E00-9695-4F43-BB3D-C799934BD80D}" type="datetimeFigureOut">
              <a:rPr lang="en-US" smtClean="0"/>
              <a:t>12/22/2019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83FBFA-D451-4FD4-8CC7-13566C4FD2DF}" type="slidenum">
              <a:rPr lang="en-US" smtClean="0"/>
              <a:t>‹#›</a:t>
            </a:fld>
            <a:endParaRPr lang="en-US"/>
          </a:p>
        </p:txBody>
      </p:sp>
    </p:spTree>
    <p:extLst>
      <p:ext uri="{BB962C8B-B14F-4D97-AF65-F5344CB8AC3E}">
        <p14:creationId xmlns:p14="http://schemas.microsoft.com/office/powerpoint/2010/main" val="19421774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73AD9E00-9695-4F43-BB3D-C799934BD80D}" type="datetimeFigureOut">
              <a:rPr lang="en-US" smtClean="0"/>
              <a:t>12/22/2019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83FBFA-D451-4FD4-8CC7-13566C4FD2DF}" type="slidenum">
              <a:rPr lang="en-US" smtClean="0"/>
              <a:t>‹#›</a:t>
            </a:fld>
            <a:endParaRPr lang="en-US"/>
          </a:p>
        </p:txBody>
      </p:sp>
    </p:spTree>
    <p:extLst>
      <p:ext uri="{BB962C8B-B14F-4D97-AF65-F5344CB8AC3E}">
        <p14:creationId xmlns:p14="http://schemas.microsoft.com/office/powerpoint/2010/main" val="3351846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53E19D-AFB6-442C-A988-BDACF10B621B}" type="datetimeFigureOut">
              <a:rPr lang="en-US" smtClean="0"/>
              <a:t>12/22/2019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2CAC49-32E0-4791-98A3-4FD5C205D8FF}" type="slidenum">
              <a:rPr lang="en-US" smtClean="0"/>
              <a:t>‹#›</a:t>
            </a:fld>
            <a:endParaRPr lang="en-US"/>
          </a:p>
        </p:txBody>
      </p:sp>
    </p:spTree>
    <p:extLst>
      <p:ext uri="{BB962C8B-B14F-4D97-AF65-F5344CB8AC3E}">
        <p14:creationId xmlns:p14="http://schemas.microsoft.com/office/powerpoint/2010/main" val="21066291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AD9E00-9695-4F43-BB3D-C799934BD80D}" type="datetimeFigureOut">
              <a:rPr lang="en-US" smtClean="0"/>
              <a:t>12/22/2019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83FBFA-D451-4FD4-8CC7-13566C4FD2DF}" type="slidenum">
              <a:rPr lang="en-US" smtClean="0"/>
              <a:t>‹#›</a:t>
            </a:fld>
            <a:endParaRPr lang="en-US"/>
          </a:p>
        </p:txBody>
      </p:sp>
    </p:spTree>
    <p:extLst>
      <p:ext uri="{BB962C8B-B14F-4D97-AF65-F5344CB8AC3E}">
        <p14:creationId xmlns:p14="http://schemas.microsoft.com/office/powerpoint/2010/main" val="15002638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3AD9E00-9695-4F43-BB3D-C799934BD80D}" type="datetimeFigureOut">
              <a:rPr lang="en-US" smtClean="0"/>
              <a:t>12/22/2019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83FBFA-D451-4FD4-8CC7-13566C4FD2DF}" type="slidenum">
              <a:rPr lang="en-US" smtClean="0"/>
              <a:t>‹#›</a:t>
            </a:fld>
            <a:endParaRPr lang="en-US"/>
          </a:p>
        </p:txBody>
      </p:sp>
    </p:spTree>
    <p:extLst>
      <p:ext uri="{BB962C8B-B14F-4D97-AF65-F5344CB8AC3E}">
        <p14:creationId xmlns:p14="http://schemas.microsoft.com/office/powerpoint/2010/main" val="11324765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3AD9E00-9695-4F43-BB3D-C799934BD80D}" type="datetimeFigureOut">
              <a:rPr lang="en-US" smtClean="0"/>
              <a:t>12/22/2019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83FBFA-D451-4FD4-8CC7-13566C4FD2DF}" type="slidenum">
              <a:rPr lang="en-US" smtClean="0"/>
              <a:t>‹#›</a:t>
            </a:fld>
            <a:endParaRPr lang="en-US"/>
          </a:p>
        </p:txBody>
      </p:sp>
    </p:spTree>
    <p:extLst>
      <p:ext uri="{BB962C8B-B14F-4D97-AF65-F5344CB8AC3E}">
        <p14:creationId xmlns:p14="http://schemas.microsoft.com/office/powerpoint/2010/main" val="18940713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73AD9E00-9695-4F43-BB3D-C799934BD80D}" type="datetimeFigureOut">
              <a:rPr lang="en-US" smtClean="0"/>
              <a:t>12/22/2019</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ED83FBFA-D451-4FD4-8CC7-13566C4FD2DF}" type="slidenum">
              <a:rPr lang="en-US" smtClean="0"/>
              <a:t>‹#›</a:t>
            </a:fld>
            <a:endParaRPr lang="en-US"/>
          </a:p>
        </p:txBody>
      </p:sp>
    </p:spTree>
    <p:extLst>
      <p:ext uri="{BB962C8B-B14F-4D97-AF65-F5344CB8AC3E}">
        <p14:creationId xmlns:p14="http://schemas.microsoft.com/office/powerpoint/2010/main" val="41517588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3AD9E00-9695-4F43-BB3D-C799934BD80D}" type="datetimeFigureOut">
              <a:rPr lang="en-US" smtClean="0"/>
              <a:t>12/22/2019</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ED83FBFA-D451-4FD4-8CC7-13566C4FD2DF}" type="slidenum">
              <a:rPr lang="en-US" smtClean="0"/>
              <a:t>‹#›</a:t>
            </a:fld>
            <a:endParaRPr lang="en-US"/>
          </a:p>
        </p:txBody>
      </p:sp>
    </p:spTree>
    <p:extLst>
      <p:ext uri="{BB962C8B-B14F-4D97-AF65-F5344CB8AC3E}">
        <p14:creationId xmlns:p14="http://schemas.microsoft.com/office/powerpoint/2010/main" val="39417352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73AD9E00-9695-4F43-BB3D-C799934BD80D}" type="datetimeFigureOut">
              <a:rPr lang="en-US" smtClean="0"/>
              <a:t>12/22/2019</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ED83FBFA-D451-4FD4-8CC7-13566C4FD2DF}" type="slidenum">
              <a:rPr lang="en-US" smtClean="0"/>
              <a:t>‹#›</a:t>
            </a:fld>
            <a:endParaRPr lang="en-US"/>
          </a:p>
        </p:txBody>
      </p:sp>
    </p:spTree>
    <p:extLst>
      <p:ext uri="{BB962C8B-B14F-4D97-AF65-F5344CB8AC3E}">
        <p14:creationId xmlns:p14="http://schemas.microsoft.com/office/powerpoint/2010/main" val="41572308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AD9E00-9695-4F43-BB3D-C799934BD80D}" type="datetimeFigureOut">
              <a:rPr lang="en-US" smtClean="0"/>
              <a:t>12/22/2019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83FBFA-D451-4FD4-8CC7-13566C4FD2DF}" type="slidenum">
              <a:rPr lang="en-US" smtClean="0"/>
              <a:t>‹#›</a:t>
            </a:fld>
            <a:endParaRPr lang="en-US"/>
          </a:p>
        </p:txBody>
      </p:sp>
    </p:spTree>
    <p:extLst>
      <p:ext uri="{BB962C8B-B14F-4D97-AF65-F5344CB8AC3E}">
        <p14:creationId xmlns:p14="http://schemas.microsoft.com/office/powerpoint/2010/main" val="2982685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AD9E00-9695-4F43-BB3D-C799934BD80D}" type="datetimeFigureOut">
              <a:rPr lang="en-US" smtClean="0"/>
              <a:t>12/22/2019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83FBFA-D451-4FD4-8CC7-13566C4FD2DF}" type="slidenum">
              <a:rPr lang="en-US" smtClean="0"/>
              <a:t>‹#›</a:t>
            </a:fld>
            <a:endParaRPr lang="en-US"/>
          </a:p>
        </p:txBody>
      </p:sp>
    </p:spTree>
    <p:extLst>
      <p:ext uri="{BB962C8B-B14F-4D97-AF65-F5344CB8AC3E}">
        <p14:creationId xmlns:p14="http://schemas.microsoft.com/office/powerpoint/2010/main" val="16479603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73AD9E00-9695-4F43-BB3D-C799934BD80D}" type="datetimeFigureOut">
              <a:rPr lang="en-US" smtClean="0"/>
              <a:t>12/22/2019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83FBFA-D451-4FD4-8CC7-13566C4FD2DF}" type="slidenum">
              <a:rPr lang="en-US" smtClean="0"/>
              <a:t>‹#›</a:t>
            </a:fld>
            <a:endParaRPr lang="en-US"/>
          </a:p>
        </p:txBody>
      </p:sp>
    </p:spTree>
    <p:extLst>
      <p:ext uri="{BB962C8B-B14F-4D97-AF65-F5344CB8AC3E}">
        <p14:creationId xmlns:p14="http://schemas.microsoft.com/office/powerpoint/2010/main" val="41365093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73AD9E00-9695-4F43-BB3D-C799934BD80D}" type="datetimeFigureOut">
              <a:rPr lang="en-US" smtClean="0"/>
              <a:t>12/22/2019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83FBFA-D451-4FD4-8CC7-13566C4FD2DF}"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084862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6953E19D-AFB6-442C-A988-BDACF10B621B}" type="datetimeFigureOut">
              <a:rPr lang="en-US" smtClean="0"/>
              <a:t>12/22/2019</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7B2CAC49-32E0-4791-98A3-4FD5C205D8FF}" type="slidenum">
              <a:rPr lang="en-US" smtClean="0"/>
              <a:t>‹#›</a:t>
            </a:fld>
            <a:endParaRPr lang="en-US"/>
          </a:p>
        </p:txBody>
      </p:sp>
    </p:spTree>
    <p:extLst>
      <p:ext uri="{BB962C8B-B14F-4D97-AF65-F5344CB8AC3E}">
        <p14:creationId xmlns:p14="http://schemas.microsoft.com/office/powerpoint/2010/main" val="21929283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AD9E00-9695-4F43-BB3D-C799934BD80D}" type="datetimeFigureOut">
              <a:rPr lang="en-US" smtClean="0"/>
              <a:t>12/22/2019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83FBFA-D451-4FD4-8CC7-13566C4FD2DF}" type="slidenum">
              <a:rPr lang="en-US" smtClean="0"/>
              <a:t>‹#›</a:t>
            </a:fld>
            <a:endParaRPr lang="en-US"/>
          </a:p>
        </p:txBody>
      </p:sp>
    </p:spTree>
    <p:extLst>
      <p:ext uri="{BB962C8B-B14F-4D97-AF65-F5344CB8AC3E}">
        <p14:creationId xmlns:p14="http://schemas.microsoft.com/office/powerpoint/2010/main" val="39782042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3AD9E00-9695-4F43-BB3D-C799934BD80D}" type="datetimeFigureOut">
              <a:rPr lang="en-US" smtClean="0"/>
              <a:t>12/22/2019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83FBFA-D451-4FD4-8CC7-13566C4FD2DF}" type="slidenum">
              <a:rPr lang="en-US" smtClean="0"/>
              <a:t>‹#›</a:t>
            </a:fld>
            <a:endParaRPr lang="en-US"/>
          </a:p>
        </p:txBody>
      </p:sp>
    </p:spTree>
    <p:extLst>
      <p:ext uri="{BB962C8B-B14F-4D97-AF65-F5344CB8AC3E}">
        <p14:creationId xmlns:p14="http://schemas.microsoft.com/office/powerpoint/2010/main" val="1306123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3AD9E00-9695-4F43-BB3D-C799934BD80D}" type="datetimeFigureOut">
              <a:rPr lang="en-US" smtClean="0"/>
              <a:t>12/22/2019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83FBFA-D451-4FD4-8CC7-13566C4FD2DF}" type="slidenum">
              <a:rPr lang="en-US" smtClean="0"/>
              <a:t>‹#›</a:t>
            </a:fld>
            <a:endParaRPr lang="en-US"/>
          </a:p>
        </p:txBody>
      </p:sp>
    </p:spTree>
    <p:extLst>
      <p:ext uri="{BB962C8B-B14F-4D97-AF65-F5344CB8AC3E}">
        <p14:creationId xmlns:p14="http://schemas.microsoft.com/office/powerpoint/2010/main" val="11482104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AD9E00-9695-4F43-BB3D-C799934BD80D}" type="datetimeFigureOut">
              <a:rPr lang="en-US" smtClean="0"/>
              <a:t>12/22/2019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83FBFA-D451-4FD4-8CC7-13566C4FD2DF}" type="slidenum">
              <a:rPr lang="en-US" smtClean="0"/>
              <a:t>‹#›</a:t>
            </a:fld>
            <a:endParaRPr lang="en-US"/>
          </a:p>
        </p:txBody>
      </p:sp>
    </p:spTree>
    <p:extLst>
      <p:ext uri="{BB962C8B-B14F-4D97-AF65-F5344CB8AC3E}">
        <p14:creationId xmlns:p14="http://schemas.microsoft.com/office/powerpoint/2010/main" val="7203282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AD9E00-9695-4F43-BB3D-C799934BD80D}" type="datetimeFigureOut">
              <a:rPr lang="en-US" smtClean="0"/>
              <a:t>12/22/2019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83FBFA-D451-4FD4-8CC7-13566C4FD2DF}" type="slidenum">
              <a:rPr lang="en-US" smtClean="0"/>
              <a:t>‹#›</a:t>
            </a:fld>
            <a:endParaRPr lang="en-US"/>
          </a:p>
        </p:txBody>
      </p:sp>
    </p:spTree>
    <p:extLst>
      <p:ext uri="{BB962C8B-B14F-4D97-AF65-F5344CB8AC3E}">
        <p14:creationId xmlns:p14="http://schemas.microsoft.com/office/powerpoint/2010/main" val="3885912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53E19D-AFB6-442C-A988-BDACF10B621B}" type="datetimeFigureOut">
              <a:rPr lang="en-US" smtClean="0"/>
              <a:t>12/22/2019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2CAC49-32E0-4791-98A3-4FD5C205D8FF}" type="slidenum">
              <a:rPr lang="en-US" smtClean="0"/>
              <a:t>‹#›</a:t>
            </a:fld>
            <a:endParaRPr lang="en-US"/>
          </a:p>
        </p:txBody>
      </p:sp>
    </p:spTree>
    <p:extLst>
      <p:ext uri="{BB962C8B-B14F-4D97-AF65-F5344CB8AC3E}">
        <p14:creationId xmlns:p14="http://schemas.microsoft.com/office/powerpoint/2010/main" val="3295365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953E19D-AFB6-442C-A988-BDACF10B621B}" type="datetimeFigureOut">
              <a:rPr lang="en-US" smtClean="0"/>
              <a:t>12/22/2019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2CAC49-32E0-4791-98A3-4FD5C205D8FF}" type="slidenum">
              <a:rPr lang="en-US" smtClean="0"/>
              <a:t>‹#›</a:t>
            </a:fld>
            <a:endParaRPr lang="en-US"/>
          </a:p>
        </p:txBody>
      </p:sp>
    </p:spTree>
    <p:extLst>
      <p:ext uri="{BB962C8B-B14F-4D97-AF65-F5344CB8AC3E}">
        <p14:creationId xmlns:p14="http://schemas.microsoft.com/office/powerpoint/2010/main" val="2004022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953E19D-AFB6-442C-A988-BDACF10B621B}" type="datetimeFigureOut">
              <a:rPr lang="en-US" smtClean="0"/>
              <a:t>12/22/2019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2CAC49-32E0-4791-98A3-4FD5C205D8FF}" type="slidenum">
              <a:rPr lang="en-US" smtClean="0"/>
              <a:t>‹#›</a:t>
            </a:fld>
            <a:endParaRPr lang="en-US"/>
          </a:p>
        </p:txBody>
      </p:sp>
    </p:spTree>
    <p:extLst>
      <p:ext uri="{BB962C8B-B14F-4D97-AF65-F5344CB8AC3E}">
        <p14:creationId xmlns:p14="http://schemas.microsoft.com/office/powerpoint/2010/main" val="316617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53E19D-AFB6-442C-A988-BDACF10B621B}" type="datetimeFigureOut">
              <a:rPr lang="en-US" smtClean="0"/>
              <a:t>12/22/2019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2CAC49-32E0-4791-98A3-4FD5C205D8FF}" type="slidenum">
              <a:rPr lang="en-US" smtClean="0"/>
              <a:t>‹#›</a:t>
            </a:fld>
            <a:endParaRPr lang="en-US"/>
          </a:p>
        </p:txBody>
      </p:sp>
    </p:spTree>
    <p:extLst>
      <p:ext uri="{BB962C8B-B14F-4D97-AF65-F5344CB8AC3E}">
        <p14:creationId xmlns:p14="http://schemas.microsoft.com/office/powerpoint/2010/main" val="3259319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953E19D-AFB6-442C-A988-BDACF10B621B}" type="datetimeFigureOut">
              <a:rPr lang="en-US" smtClean="0"/>
              <a:t>12/22/2019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2CAC49-32E0-4791-98A3-4FD5C205D8FF}" type="slidenum">
              <a:rPr lang="en-US" smtClean="0"/>
              <a:t>‹#›</a:t>
            </a:fld>
            <a:endParaRPr lang="en-US"/>
          </a:p>
        </p:txBody>
      </p:sp>
    </p:spTree>
    <p:extLst>
      <p:ext uri="{BB962C8B-B14F-4D97-AF65-F5344CB8AC3E}">
        <p14:creationId xmlns:p14="http://schemas.microsoft.com/office/powerpoint/2010/main" val="3858010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953E19D-AFB6-442C-A988-BDACF10B621B}" type="datetimeFigureOut">
              <a:rPr lang="en-US" smtClean="0"/>
              <a:t>12/22/2019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2CAC49-32E0-4791-98A3-4FD5C205D8FF}" type="slidenum">
              <a:rPr lang="en-US" smtClean="0"/>
              <a:t>‹#›</a:t>
            </a:fld>
            <a:endParaRPr lang="en-US"/>
          </a:p>
        </p:txBody>
      </p:sp>
    </p:spTree>
    <p:extLst>
      <p:ext uri="{BB962C8B-B14F-4D97-AF65-F5344CB8AC3E}">
        <p14:creationId xmlns:p14="http://schemas.microsoft.com/office/powerpoint/2010/main" val="1243319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21" Type="http://schemas.openxmlformats.org/officeDocument/2006/relationships/image" Target="../media/image6.png"/><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5.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4.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953E19D-AFB6-442C-A988-BDACF10B621B}" type="datetimeFigureOut">
              <a:rPr lang="en-US" smtClean="0"/>
              <a:t>12/22/2019</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B2CAC49-32E0-4791-98A3-4FD5C205D8FF}" type="slidenum">
              <a:rPr lang="en-US" smtClean="0"/>
              <a:t>‹#›</a:t>
            </a:fld>
            <a:endParaRPr lang="en-US"/>
          </a:p>
        </p:txBody>
      </p:sp>
    </p:spTree>
    <p:extLst>
      <p:ext uri="{BB962C8B-B14F-4D97-AF65-F5344CB8AC3E}">
        <p14:creationId xmlns:p14="http://schemas.microsoft.com/office/powerpoint/2010/main" val="135792245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3AD9E00-9695-4F43-BB3D-C799934BD80D}" type="datetimeFigureOut">
              <a:rPr lang="en-US" smtClean="0"/>
              <a:t>12/22/2019</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ED83FBFA-D451-4FD4-8CC7-13566C4FD2DF}" type="slidenum">
              <a:rPr lang="en-US" smtClean="0"/>
              <a:t>‹#›</a:t>
            </a:fld>
            <a:endParaRPr lang="en-US"/>
          </a:p>
        </p:txBody>
      </p:sp>
    </p:spTree>
    <p:extLst>
      <p:ext uri="{BB962C8B-B14F-4D97-AF65-F5344CB8AC3E}">
        <p14:creationId xmlns:p14="http://schemas.microsoft.com/office/powerpoint/2010/main" val="172707043"/>
      </p:ext>
    </p:extLst>
  </p:cSld>
  <p:clrMap bg1="dk1" tx1="lt1" bg2="dk2" tx2="lt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 id="2147483817" r:id="rId14"/>
    <p:sldLayoutId id="2147483818" r:id="rId15"/>
    <p:sldLayoutId id="2147483819" r:id="rId16"/>
    <p:sldLayoutId id="2147483820"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7000" b="-67000"/>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E93C388-FD1E-4F95-8CC8-B3B722631C91}"/>
              </a:ext>
            </a:extLst>
          </p:cNvPr>
          <p:cNvSpPr>
            <a:spLocks noGrp="1"/>
          </p:cNvSpPr>
          <p:nvPr>
            <p:ph type="subTitle" idx="1"/>
          </p:nvPr>
        </p:nvSpPr>
        <p:spPr>
          <a:xfrm>
            <a:off x="233082" y="5755342"/>
            <a:ext cx="2792506" cy="779930"/>
          </a:xfrm>
        </p:spPr>
        <p:txBody>
          <a:bodyPr>
            <a:noAutofit/>
          </a:bodyPr>
          <a:lstStyle/>
          <a:p>
            <a:pPr algn="ctr"/>
            <a:r>
              <a:rPr lang="en-US" sz="3600" b="1" i="1" cap="none" dirty="0">
                <a:solidFill>
                  <a:schemeClr val="tx1"/>
                </a:solidFill>
                <a:latin typeface="Tangerine" panose="02000000000000000000" pitchFamily="2" charset="0"/>
                <a:ea typeface="Tangerine" panose="02000000000000000000" pitchFamily="2" charset="0"/>
              </a:rPr>
              <a:t>Luke 2:15-20</a:t>
            </a:r>
          </a:p>
          <a:p>
            <a:pPr algn="ctr"/>
            <a:endParaRPr lang="en-US" sz="3600" b="1" i="1" cap="none" dirty="0">
              <a:solidFill>
                <a:schemeClr val="tx1"/>
              </a:solidFill>
              <a:latin typeface="Tangerine" panose="02000000000000000000" pitchFamily="2" charset="0"/>
              <a:ea typeface="Tangerine" panose="02000000000000000000" pitchFamily="2" charset="0"/>
            </a:endParaRPr>
          </a:p>
        </p:txBody>
      </p:sp>
    </p:spTree>
    <p:extLst>
      <p:ext uri="{BB962C8B-B14F-4D97-AF65-F5344CB8AC3E}">
        <p14:creationId xmlns:p14="http://schemas.microsoft.com/office/powerpoint/2010/main" val="3340822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F106F-DDA1-4BAE-B9B4-A07096616B4E}"/>
              </a:ext>
            </a:extLst>
          </p:cNvPr>
          <p:cNvSpPr>
            <a:spLocks noGrp="1"/>
          </p:cNvSpPr>
          <p:nvPr>
            <p:ph type="title"/>
          </p:nvPr>
        </p:nvSpPr>
        <p:spPr>
          <a:xfrm>
            <a:off x="646111" y="237558"/>
            <a:ext cx="9404723" cy="1400530"/>
          </a:xfrm>
        </p:spPr>
        <p:txBody>
          <a:bodyPr/>
          <a:lstStyle/>
          <a:p>
            <a:r>
              <a:rPr lang="en-US" sz="3600" b="1" dirty="0">
                <a:solidFill>
                  <a:srgbClr val="FF0000"/>
                </a:solidFill>
              </a:rPr>
              <a:t>III.</a:t>
            </a:r>
            <a:r>
              <a:rPr lang="en-US" sz="3600" b="1" dirty="0"/>
              <a:t> Christmas is a time of great joy because of the wonder of the gospel! </a:t>
            </a:r>
            <a:r>
              <a:rPr lang="en-US" sz="3600" b="1" i="1" dirty="0"/>
              <a:t>(verse 20) </a:t>
            </a:r>
            <a:endParaRPr lang="en-US" sz="3600" i="1" dirty="0"/>
          </a:p>
        </p:txBody>
      </p:sp>
      <p:sp>
        <p:nvSpPr>
          <p:cNvPr id="3" name="Content Placeholder 2">
            <a:extLst>
              <a:ext uri="{FF2B5EF4-FFF2-40B4-BE49-F238E27FC236}">
                <a16:creationId xmlns:a16="http://schemas.microsoft.com/office/drawing/2014/main" id="{68E49C15-7FC4-4154-BD58-4B5B772446A1}"/>
              </a:ext>
            </a:extLst>
          </p:cNvPr>
          <p:cNvSpPr>
            <a:spLocks noGrp="1"/>
          </p:cNvSpPr>
          <p:nvPr>
            <p:ph idx="1"/>
          </p:nvPr>
        </p:nvSpPr>
        <p:spPr>
          <a:xfrm>
            <a:off x="1103312" y="2052918"/>
            <a:ext cx="8946541" cy="4567524"/>
          </a:xfrm>
        </p:spPr>
        <p:txBody>
          <a:bodyPr>
            <a:normAutofit/>
          </a:bodyPr>
          <a:lstStyle/>
          <a:p>
            <a:pPr marL="0" indent="0">
              <a:buNone/>
            </a:pPr>
            <a:r>
              <a:rPr lang="en-US" sz="2400" b="1" dirty="0">
                <a:solidFill>
                  <a:schemeClr val="accent1">
                    <a:lumMod val="40000"/>
                    <a:lumOff val="60000"/>
                  </a:schemeClr>
                </a:solidFill>
              </a:rPr>
              <a:t>20</a:t>
            </a:r>
            <a:r>
              <a:rPr lang="en-US" sz="2800" b="1" dirty="0"/>
              <a:t> </a:t>
            </a:r>
            <a:r>
              <a:rPr lang="en-US" sz="2800" b="1" i="1" dirty="0"/>
              <a:t>And the shepherds </a:t>
            </a:r>
            <a:r>
              <a:rPr lang="en-US" sz="2800" b="1" i="1" dirty="0">
                <a:solidFill>
                  <a:srgbClr val="FFFF00"/>
                </a:solidFill>
              </a:rPr>
              <a:t>returned, glorifying and praising God</a:t>
            </a:r>
            <a:r>
              <a:rPr lang="en-US" sz="2800" b="1" i="1" dirty="0"/>
              <a:t> for all they had heard and seen, as it had been told them.</a:t>
            </a:r>
          </a:p>
          <a:p>
            <a:pPr marL="0" indent="0">
              <a:buNone/>
            </a:pPr>
            <a:endParaRPr lang="en-US" sz="2800" b="1" i="1" dirty="0"/>
          </a:p>
          <a:p>
            <a:pPr marL="0" indent="0" algn="ctr">
              <a:buNone/>
            </a:pPr>
            <a:r>
              <a:rPr lang="en-US" sz="2800" b="1" dirty="0">
                <a:solidFill>
                  <a:schemeClr val="accent1">
                    <a:lumMod val="20000"/>
                    <a:lumOff val="80000"/>
                  </a:schemeClr>
                </a:solidFill>
              </a:rPr>
              <a:t>“</a:t>
            </a:r>
            <a:r>
              <a:rPr lang="en-US" sz="2800" b="1" i="1" dirty="0">
                <a:solidFill>
                  <a:schemeClr val="accent1">
                    <a:lumMod val="20000"/>
                    <a:lumOff val="80000"/>
                  </a:schemeClr>
                </a:solidFill>
              </a:rPr>
              <a:t>You need to get lost in the wonder of God. If you'll get lost in that wonder, who knows what he'll do for you.</a:t>
            </a:r>
            <a:r>
              <a:rPr lang="en-US" sz="2800" b="1" dirty="0">
                <a:solidFill>
                  <a:schemeClr val="accent1">
                    <a:lumMod val="20000"/>
                    <a:lumOff val="80000"/>
                  </a:schemeClr>
                </a:solidFill>
              </a:rPr>
              <a:t>”</a:t>
            </a:r>
            <a:endParaRPr lang="en-US" sz="4400" b="1" i="1" dirty="0">
              <a:solidFill>
                <a:schemeClr val="accent1">
                  <a:lumMod val="20000"/>
                  <a:lumOff val="80000"/>
                </a:schemeClr>
              </a:solidFill>
            </a:endParaRPr>
          </a:p>
        </p:txBody>
      </p:sp>
    </p:spTree>
    <p:extLst>
      <p:ext uri="{BB962C8B-B14F-4D97-AF65-F5344CB8AC3E}">
        <p14:creationId xmlns:p14="http://schemas.microsoft.com/office/powerpoint/2010/main" val="1168471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1850A-7BC2-479A-BA18-941BDA6FD60C}"/>
              </a:ext>
            </a:extLst>
          </p:cNvPr>
          <p:cNvSpPr>
            <a:spLocks noGrp="1"/>
          </p:cNvSpPr>
          <p:nvPr>
            <p:ph type="title"/>
          </p:nvPr>
        </p:nvSpPr>
        <p:spPr/>
        <p:txBody>
          <a:bodyPr/>
          <a:lstStyle/>
          <a:p>
            <a:pPr algn="ctr"/>
            <a:r>
              <a:rPr lang="en-US" sz="4000" b="1" dirty="0"/>
              <a:t>“The wonder of the gospel!” </a:t>
            </a:r>
          </a:p>
        </p:txBody>
      </p:sp>
      <p:sp>
        <p:nvSpPr>
          <p:cNvPr id="3" name="Content Placeholder 2">
            <a:extLst>
              <a:ext uri="{FF2B5EF4-FFF2-40B4-BE49-F238E27FC236}">
                <a16:creationId xmlns:a16="http://schemas.microsoft.com/office/drawing/2014/main" id="{662012F7-9629-426D-8D89-156D16CBEEA1}"/>
              </a:ext>
            </a:extLst>
          </p:cNvPr>
          <p:cNvSpPr>
            <a:spLocks noGrp="1"/>
          </p:cNvSpPr>
          <p:nvPr>
            <p:ph idx="1"/>
          </p:nvPr>
        </p:nvSpPr>
        <p:spPr>
          <a:xfrm>
            <a:off x="160638" y="2100649"/>
            <a:ext cx="11887200" cy="4633781"/>
          </a:xfrm>
        </p:spPr>
        <p:txBody>
          <a:bodyPr>
            <a:normAutofit/>
          </a:bodyPr>
          <a:lstStyle/>
          <a:p>
            <a:pPr marL="0" indent="0">
              <a:buNone/>
            </a:pPr>
            <a:r>
              <a:rPr lang="en-US" sz="2800" b="1" u="sng" dirty="0"/>
              <a:t>Ephesians 2</a:t>
            </a:r>
          </a:p>
          <a:p>
            <a:pPr marL="0" indent="0">
              <a:buNone/>
            </a:pPr>
            <a:r>
              <a:rPr lang="en-US" sz="2800" b="1" dirty="0"/>
              <a:t>“</a:t>
            </a:r>
            <a:r>
              <a:rPr lang="en-US" sz="2800" b="1" i="1" dirty="0"/>
              <a:t>you were dead in the trespasses and sins,</a:t>
            </a:r>
            <a:r>
              <a:rPr lang="en-US" sz="2800" b="1" dirty="0"/>
              <a:t>” </a:t>
            </a:r>
            <a:r>
              <a:rPr lang="en-US" sz="2800" b="1" dirty="0">
                <a:solidFill>
                  <a:schemeClr val="accent1">
                    <a:lumMod val="40000"/>
                    <a:lumOff val="60000"/>
                  </a:schemeClr>
                </a:solidFill>
              </a:rPr>
              <a:t>(1)</a:t>
            </a:r>
            <a:r>
              <a:rPr lang="en-US" sz="2800" b="1" dirty="0"/>
              <a:t> “</a:t>
            </a:r>
            <a:r>
              <a:rPr lang="en-US" sz="2800" b="1" i="1" dirty="0"/>
              <a:t>carrying out the desires of the body and the mind, and were by nature children of wrath, like the rest of mankind</a:t>
            </a:r>
            <a:r>
              <a:rPr lang="en-US" sz="2800" b="1" dirty="0"/>
              <a:t>” </a:t>
            </a:r>
            <a:r>
              <a:rPr lang="en-US" sz="2800" b="1" dirty="0">
                <a:solidFill>
                  <a:schemeClr val="accent1">
                    <a:lumMod val="40000"/>
                    <a:lumOff val="60000"/>
                  </a:schemeClr>
                </a:solidFill>
              </a:rPr>
              <a:t>(3)</a:t>
            </a:r>
            <a:r>
              <a:rPr lang="en-US" sz="2800" b="1" dirty="0"/>
              <a:t>. “</a:t>
            </a:r>
            <a:r>
              <a:rPr lang="en-US" sz="2800" b="1" i="1" u="sng" dirty="0">
                <a:solidFill>
                  <a:srgbClr val="FFFF00"/>
                </a:solidFill>
              </a:rPr>
              <a:t>But God</a:t>
            </a:r>
            <a:r>
              <a:rPr lang="en-US" sz="2800" b="1" i="1" dirty="0"/>
              <a:t>, being rich in mercy, because of the great love with which he loved us, even when we were dead in our trespasses, made us alive together with Christ</a:t>
            </a:r>
            <a:r>
              <a:rPr lang="en-US" sz="2800" b="1" dirty="0"/>
              <a:t>” </a:t>
            </a:r>
            <a:r>
              <a:rPr lang="en-US" sz="2800" b="1" dirty="0">
                <a:solidFill>
                  <a:schemeClr val="accent1">
                    <a:lumMod val="40000"/>
                    <a:lumOff val="60000"/>
                  </a:schemeClr>
                </a:solidFill>
              </a:rPr>
              <a:t>(4-5) </a:t>
            </a:r>
            <a:r>
              <a:rPr lang="en-US" sz="2800" b="1" dirty="0"/>
              <a:t>“</a:t>
            </a:r>
            <a:r>
              <a:rPr lang="en-US" sz="2800" b="1" i="1" dirty="0"/>
              <a:t>so that in the coming ages he might show the immeasurable riches of his grace in kindness toward us in Christ Jesus. For by grace you have been saved through faith. And this is not your own doing; </a:t>
            </a:r>
            <a:r>
              <a:rPr lang="en-US" sz="2800" b="1" i="1" dirty="0">
                <a:solidFill>
                  <a:srgbClr val="FFFF00"/>
                </a:solidFill>
              </a:rPr>
              <a:t>it is the gift of God</a:t>
            </a:r>
            <a:r>
              <a:rPr lang="en-US" sz="2800" b="1" dirty="0"/>
              <a:t>” </a:t>
            </a:r>
            <a:r>
              <a:rPr lang="en-US" sz="2800" b="1" dirty="0">
                <a:solidFill>
                  <a:schemeClr val="accent1">
                    <a:lumMod val="40000"/>
                    <a:lumOff val="60000"/>
                  </a:schemeClr>
                </a:solidFill>
              </a:rPr>
              <a:t>(7-8)</a:t>
            </a:r>
            <a:r>
              <a:rPr lang="en-US" sz="2800" b="1" dirty="0"/>
              <a:t>.</a:t>
            </a:r>
            <a:endParaRPr lang="en-US" sz="3600" b="1" u="sng" dirty="0"/>
          </a:p>
        </p:txBody>
      </p:sp>
    </p:spTree>
    <p:extLst>
      <p:ext uri="{BB962C8B-B14F-4D97-AF65-F5344CB8AC3E}">
        <p14:creationId xmlns:p14="http://schemas.microsoft.com/office/powerpoint/2010/main" val="636535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ircle(in)">
                                      <p:cBhvr>
                                        <p:cTn id="10" dur="2000"/>
                                        <p:tgtEl>
                                          <p:spTgt spid="3">
                                            <p:txEl>
                                              <p:pRg st="0" end="0"/>
                                            </p:txEl>
                                          </p:spTgt>
                                        </p:tgtEl>
                                      </p:cBhvr>
                                    </p:animEffect>
                                  </p:childTnLst>
                                </p:cTn>
                              </p:par>
                            </p:childTnLst>
                          </p:cTn>
                        </p:par>
                        <p:par>
                          <p:cTn id="11" fill="hold">
                            <p:stCondLst>
                              <p:cond delay="2000"/>
                            </p:stCondLst>
                            <p:childTnLst>
                              <p:par>
                                <p:cTn id="12" presetID="6" presetClass="entr" presetSubtype="16" fill="hold"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circle(in)">
                                      <p:cBhvr>
                                        <p:cTn id="14"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1693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1850A-7BC2-479A-BA18-941BDA6FD60C}"/>
              </a:ext>
            </a:extLst>
          </p:cNvPr>
          <p:cNvSpPr>
            <a:spLocks noGrp="1"/>
          </p:cNvSpPr>
          <p:nvPr>
            <p:ph type="title"/>
          </p:nvPr>
        </p:nvSpPr>
        <p:spPr/>
        <p:txBody>
          <a:bodyPr/>
          <a:lstStyle/>
          <a:p>
            <a:pPr algn="ctr"/>
            <a:r>
              <a:rPr lang="en-US" sz="4000" b="1" dirty="0"/>
              <a:t>“The wonder of the gospel!” </a:t>
            </a:r>
          </a:p>
        </p:txBody>
      </p:sp>
      <p:sp>
        <p:nvSpPr>
          <p:cNvPr id="3" name="Content Placeholder 2">
            <a:extLst>
              <a:ext uri="{FF2B5EF4-FFF2-40B4-BE49-F238E27FC236}">
                <a16:creationId xmlns:a16="http://schemas.microsoft.com/office/drawing/2014/main" id="{662012F7-9629-426D-8D89-156D16CBEEA1}"/>
              </a:ext>
            </a:extLst>
          </p:cNvPr>
          <p:cNvSpPr>
            <a:spLocks noGrp="1"/>
          </p:cNvSpPr>
          <p:nvPr>
            <p:ph idx="1"/>
          </p:nvPr>
        </p:nvSpPr>
        <p:spPr>
          <a:xfrm>
            <a:off x="1622730" y="2662519"/>
            <a:ext cx="8946541" cy="4195481"/>
          </a:xfrm>
        </p:spPr>
        <p:txBody>
          <a:bodyPr>
            <a:normAutofit/>
          </a:bodyPr>
          <a:lstStyle/>
          <a:p>
            <a:pPr marL="0" indent="0">
              <a:buNone/>
            </a:pPr>
            <a:r>
              <a:rPr lang="en-US" sz="2800" b="1" dirty="0"/>
              <a:t>“</a:t>
            </a:r>
            <a:r>
              <a:rPr lang="en-US" sz="2800" b="1" i="1" dirty="0"/>
              <a:t>By him all things were created, in heaven and on earth.</a:t>
            </a:r>
            <a:r>
              <a:rPr lang="en-US" sz="2800" b="1" dirty="0"/>
              <a:t>” (Colossians 1:16)</a:t>
            </a:r>
          </a:p>
          <a:p>
            <a:pPr marL="0" indent="0">
              <a:buNone/>
            </a:pPr>
            <a:r>
              <a:rPr lang="en-US" sz="2800" b="1" dirty="0"/>
              <a:t>He is the One who “</a:t>
            </a:r>
            <a:r>
              <a:rPr lang="en-US" sz="2800" b="1" i="1" dirty="0"/>
              <a:t>upholds the universe by the word of his power.</a:t>
            </a:r>
            <a:r>
              <a:rPr lang="en-US" sz="2800" b="1" dirty="0"/>
              <a:t>” (Hebrews 1:3)</a:t>
            </a:r>
          </a:p>
        </p:txBody>
      </p:sp>
    </p:spTree>
    <p:extLst>
      <p:ext uri="{BB962C8B-B14F-4D97-AF65-F5344CB8AC3E}">
        <p14:creationId xmlns:p14="http://schemas.microsoft.com/office/powerpoint/2010/main" val="752839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par>
                          <p:cTn id="13" fill="hold">
                            <p:stCondLst>
                              <p:cond delay="2000"/>
                            </p:stCondLst>
                            <p:childTnLst>
                              <p:par>
                                <p:cTn id="14" presetID="6" presetClass="entr" presetSubtype="16"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circle(in)">
                                      <p:cBhvr>
                                        <p:cTn id="16"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F106F-DDA1-4BAE-B9B4-A07096616B4E}"/>
              </a:ext>
            </a:extLst>
          </p:cNvPr>
          <p:cNvSpPr>
            <a:spLocks noGrp="1"/>
          </p:cNvSpPr>
          <p:nvPr>
            <p:ph type="title"/>
          </p:nvPr>
        </p:nvSpPr>
        <p:spPr>
          <a:xfrm>
            <a:off x="646111" y="237558"/>
            <a:ext cx="9404723" cy="1400530"/>
          </a:xfrm>
        </p:spPr>
        <p:txBody>
          <a:bodyPr/>
          <a:lstStyle/>
          <a:p>
            <a:r>
              <a:rPr lang="en-US" sz="3600" b="1" dirty="0">
                <a:solidFill>
                  <a:srgbClr val="FF0000"/>
                </a:solidFill>
              </a:rPr>
              <a:t>I.</a:t>
            </a:r>
            <a:r>
              <a:rPr lang="en-US" sz="3600" b="1" dirty="0"/>
              <a:t> Faith takes God at His word and acts accordingly </a:t>
            </a:r>
            <a:r>
              <a:rPr lang="en-US" sz="3600" b="1" i="1" dirty="0"/>
              <a:t>(verses 15-16)</a:t>
            </a:r>
            <a:endParaRPr lang="en-US" sz="3600" i="1" dirty="0"/>
          </a:p>
        </p:txBody>
      </p:sp>
      <p:sp>
        <p:nvSpPr>
          <p:cNvPr id="3" name="Content Placeholder 2">
            <a:extLst>
              <a:ext uri="{FF2B5EF4-FFF2-40B4-BE49-F238E27FC236}">
                <a16:creationId xmlns:a16="http://schemas.microsoft.com/office/drawing/2014/main" id="{68E49C15-7FC4-4154-BD58-4B5B772446A1}"/>
              </a:ext>
            </a:extLst>
          </p:cNvPr>
          <p:cNvSpPr>
            <a:spLocks noGrp="1"/>
          </p:cNvSpPr>
          <p:nvPr>
            <p:ph idx="1"/>
          </p:nvPr>
        </p:nvSpPr>
        <p:spPr/>
        <p:txBody>
          <a:bodyPr>
            <a:normAutofit/>
          </a:bodyPr>
          <a:lstStyle/>
          <a:p>
            <a:pPr marL="0" indent="0">
              <a:buNone/>
            </a:pPr>
            <a:r>
              <a:rPr lang="en-US" sz="2400" b="1" dirty="0">
                <a:solidFill>
                  <a:schemeClr val="accent1">
                    <a:lumMod val="40000"/>
                    <a:lumOff val="60000"/>
                  </a:schemeClr>
                </a:solidFill>
              </a:rPr>
              <a:t>15</a:t>
            </a:r>
            <a:r>
              <a:rPr lang="en-US" sz="2800" b="1" dirty="0">
                <a:solidFill>
                  <a:schemeClr val="accent1">
                    <a:lumMod val="40000"/>
                    <a:lumOff val="60000"/>
                  </a:schemeClr>
                </a:solidFill>
              </a:rPr>
              <a:t> </a:t>
            </a:r>
            <a:r>
              <a:rPr lang="en-US" sz="2800" b="1" i="1" dirty="0"/>
              <a:t>When the angels went away from them into heaven, the shepherds said to one another, “Let us go over to Bethlehem and see this thing that has happened, which the Lord has made known to us.” </a:t>
            </a:r>
            <a:r>
              <a:rPr lang="en-US" sz="2400" b="1" dirty="0">
                <a:solidFill>
                  <a:schemeClr val="accent1">
                    <a:lumMod val="40000"/>
                    <a:lumOff val="60000"/>
                  </a:schemeClr>
                </a:solidFill>
              </a:rPr>
              <a:t>16</a:t>
            </a:r>
            <a:r>
              <a:rPr lang="en-US" sz="2800" b="1" dirty="0"/>
              <a:t> </a:t>
            </a:r>
            <a:r>
              <a:rPr lang="en-US" sz="2800" b="1" i="1" dirty="0"/>
              <a:t>And </a:t>
            </a:r>
            <a:r>
              <a:rPr lang="en-US" sz="2800" b="1" i="1" dirty="0">
                <a:solidFill>
                  <a:srgbClr val="FFFF00"/>
                </a:solidFill>
              </a:rPr>
              <a:t>they went with haste and found</a:t>
            </a:r>
            <a:r>
              <a:rPr lang="en-US" sz="2800" b="1" i="1" dirty="0"/>
              <a:t> Mary and Joseph, and </a:t>
            </a:r>
            <a:r>
              <a:rPr lang="en-US" sz="2800" b="1" i="1" dirty="0">
                <a:solidFill>
                  <a:srgbClr val="FFFF00"/>
                </a:solidFill>
              </a:rPr>
              <a:t>the baby lying in a manger</a:t>
            </a:r>
            <a:r>
              <a:rPr lang="en-US" sz="2800" b="1" i="1" dirty="0"/>
              <a:t>. </a:t>
            </a:r>
          </a:p>
          <a:p>
            <a:pPr marL="0" indent="0">
              <a:buNone/>
            </a:pPr>
            <a:r>
              <a:rPr lang="en-US" sz="2400" b="1" dirty="0">
                <a:solidFill>
                  <a:schemeClr val="accent1">
                    <a:lumMod val="40000"/>
                    <a:lumOff val="60000"/>
                  </a:schemeClr>
                </a:solidFill>
              </a:rPr>
              <a:t>12</a:t>
            </a:r>
            <a:r>
              <a:rPr lang="en-US" sz="1400" b="1" dirty="0"/>
              <a:t> </a:t>
            </a:r>
            <a:r>
              <a:rPr lang="en-US" b="1" dirty="0"/>
              <a:t>	</a:t>
            </a:r>
            <a:r>
              <a:rPr lang="en-US" sz="2800" b="1" i="1" dirty="0"/>
              <a:t>And this will be a sign for you: </a:t>
            </a:r>
            <a:r>
              <a:rPr lang="en-US" sz="2800" b="1" i="1" u="sng" dirty="0">
                <a:solidFill>
                  <a:srgbClr val="FFFF00"/>
                </a:solidFill>
              </a:rPr>
              <a:t>you will find</a:t>
            </a:r>
            <a:r>
              <a:rPr lang="en-US" sz="2800" b="1" i="1" dirty="0">
                <a:solidFill>
                  <a:srgbClr val="FFFF00"/>
                </a:solidFill>
              </a:rPr>
              <a:t> a baby wrapped in swaddling cloths and lying in a manger</a:t>
            </a:r>
            <a:r>
              <a:rPr lang="en-US" sz="2800" b="1" i="1" dirty="0"/>
              <a:t>.” </a:t>
            </a:r>
          </a:p>
          <a:p>
            <a:pPr marL="0" indent="0">
              <a:buNone/>
            </a:pPr>
            <a:endParaRPr lang="en-US" sz="2800" b="1" i="1" dirty="0"/>
          </a:p>
        </p:txBody>
      </p:sp>
    </p:spTree>
    <p:extLst>
      <p:ext uri="{BB962C8B-B14F-4D97-AF65-F5344CB8AC3E}">
        <p14:creationId xmlns:p14="http://schemas.microsoft.com/office/powerpoint/2010/main" val="2976930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F106F-DDA1-4BAE-B9B4-A07096616B4E}"/>
              </a:ext>
            </a:extLst>
          </p:cNvPr>
          <p:cNvSpPr>
            <a:spLocks noGrp="1"/>
          </p:cNvSpPr>
          <p:nvPr>
            <p:ph type="title"/>
          </p:nvPr>
        </p:nvSpPr>
        <p:spPr>
          <a:xfrm>
            <a:off x="646111" y="237558"/>
            <a:ext cx="9404723" cy="1400530"/>
          </a:xfrm>
        </p:spPr>
        <p:txBody>
          <a:bodyPr/>
          <a:lstStyle/>
          <a:p>
            <a:r>
              <a:rPr lang="en-US" sz="3600" b="1" dirty="0">
                <a:solidFill>
                  <a:srgbClr val="FF0000"/>
                </a:solidFill>
              </a:rPr>
              <a:t>II.</a:t>
            </a:r>
            <a:r>
              <a:rPr lang="en-US" sz="3600" b="1" dirty="0"/>
              <a:t> The joy of Christmas is found in a right response to the gospel </a:t>
            </a:r>
            <a:r>
              <a:rPr lang="en-US" sz="3600" b="1" i="1" dirty="0"/>
              <a:t>(verses 17-19)</a:t>
            </a:r>
            <a:endParaRPr lang="en-US" sz="3600" i="1" dirty="0"/>
          </a:p>
        </p:txBody>
      </p:sp>
      <p:sp>
        <p:nvSpPr>
          <p:cNvPr id="3" name="Content Placeholder 2">
            <a:extLst>
              <a:ext uri="{FF2B5EF4-FFF2-40B4-BE49-F238E27FC236}">
                <a16:creationId xmlns:a16="http://schemas.microsoft.com/office/drawing/2014/main" id="{68E49C15-7FC4-4154-BD58-4B5B772446A1}"/>
              </a:ext>
            </a:extLst>
          </p:cNvPr>
          <p:cNvSpPr>
            <a:spLocks noGrp="1"/>
          </p:cNvSpPr>
          <p:nvPr>
            <p:ph idx="1"/>
          </p:nvPr>
        </p:nvSpPr>
        <p:spPr>
          <a:xfrm>
            <a:off x="1103312" y="2052918"/>
            <a:ext cx="9857131" cy="4195481"/>
          </a:xfrm>
        </p:spPr>
        <p:txBody>
          <a:bodyPr>
            <a:normAutofit/>
          </a:bodyPr>
          <a:lstStyle/>
          <a:p>
            <a:pPr marL="457200" indent="-457200">
              <a:buFont typeface="+mj-lt"/>
              <a:buAutoNum type="alphaUcPeriod"/>
            </a:pPr>
            <a:r>
              <a:rPr lang="en-US" sz="2800" b="1" dirty="0"/>
              <a:t>To those who believe, the right response is to share it </a:t>
            </a:r>
            <a:r>
              <a:rPr lang="en-US" sz="2800" b="1" i="1" dirty="0"/>
              <a:t>(verse 17)</a:t>
            </a:r>
          </a:p>
          <a:p>
            <a:pPr marL="0" indent="0">
              <a:buNone/>
            </a:pPr>
            <a:r>
              <a:rPr lang="en-US" sz="2400" b="1" dirty="0">
                <a:solidFill>
                  <a:schemeClr val="accent1">
                    <a:lumMod val="40000"/>
                    <a:lumOff val="60000"/>
                  </a:schemeClr>
                </a:solidFill>
              </a:rPr>
              <a:t>17</a:t>
            </a:r>
            <a:r>
              <a:rPr lang="en-US" sz="1400" b="1" dirty="0"/>
              <a:t> </a:t>
            </a:r>
            <a:r>
              <a:rPr lang="en-US" sz="2800" b="1" i="1" dirty="0"/>
              <a:t>And </a:t>
            </a:r>
            <a:r>
              <a:rPr lang="en-US" sz="2800" b="1" i="1" dirty="0">
                <a:solidFill>
                  <a:srgbClr val="FFFF00"/>
                </a:solidFill>
              </a:rPr>
              <a:t>when they saw it, they made known </a:t>
            </a:r>
            <a:r>
              <a:rPr lang="en-US" sz="2800" b="1" i="1" dirty="0"/>
              <a:t>the saying that had been told them concerning this child.</a:t>
            </a:r>
          </a:p>
          <a:p>
            <a:pPr marL="0" indent="0">
              <a:buNone/>
            </a:pPr>
            <a:r>
              <a:rPr lang="en-US" sz="2800" b="1" dirty="0"/>
              <a:t>“</a:t>
            </a:r>
            <a:r>
              <a:rPr lang="en-US" sz="2800" b="1" i="1" dirty="0"/>
              <a:t>Therefore, if anyone is </a:t>
            </a:r>
            <a:r>
              <a:rPr lang="en-US" sz="2800" b="1" i="1" dirty="0">
                <a:solidFill>
                  <a:srgbClr val="FFFF00"/>
                </a:solidFill>
              </a:rPr>
              <a:t>in Christ</a:t>
            </a:r>
            <a:r>
              <a:rPr lang="en-US" sz="2800" b="1" i="1" dirty="0"/>
              <a:t>, he is a </a:t>
            </a:r>
            <a:r>
              <a:rPr lang="en-US" sz="2800" b="1" i="1" dirty="0">
                <a:solidFill>
                  <a:srgbClr val="FFFF00"/>
                </a:solidFill>
              </a:rPr>
              <a:t>new creation</a:t>
            </a:r>
            <a:r>
              <a:rPr lang="en-US" sz="2800" b="1" i="1" dirty="0"/>
              <a:t>. The </a:t>
            </a:r>
            <a:r>
              <a:rPr lang="en-US" sz="2800" b="1" i="1" dirty="0">
                <a:solidFill>
                  <a:srgbClr val="FFFF00"/>
                </a:solidFill>
              </a:rPr>
              <a:t>old has passed </a:t>
            </a:r>
            <a:r>
              <a:rPr lang="en-US" sz="2800" b="1" i="1" dirty="0"/>
              <a:t>away; behold, the </a:t>
            </a:r>
            <a:r>
              <a:rPr lang="en-US" sz="2800" b="1" i="1" dirty="0">
                <a:solidFill>
                  <a:srgbClr val="FFFF00"/>
                </a:solidFill>
              </a:rPr>
              <a:t>new has come</a:t>
            </a:r>
            <a:r>
              <a:rPr lang="en-US" sz="2800" b="1" i="1" dirty="0"/>
              <a:t>.</a:t>
            </a:r>
            <a:r>
              <a:rPr lang="en-US" sz="2800" b="1" dirty="0"/>
              <a:t>” </a:t>
            </a:r>
            <a:r>
              <a:rPr lang="en-US" sz="2800" b="1" dirty="0">
                <a:solidFill>
                  <a:schemeClr val="accent1">
                    <a:lumMod val="40000"/>
                    <a:lumOff val="60000"/>
                  </a:schemeClr>
                </a:solidFill>
              </a:rPr>
              <a:t>2 Corinthians 5:17 </a:t>
            </a:r>
            <a:endParaRPr lang="en-US" sz="2800" b="1" i="1" dirty="0">
              <a:solidFill>
                <a:schemeClr val="accent1">
                  <a:lumMod val="40000"/>
                  <a:lumOff val="60000"/>
                </a:schemeClr>
              </a:solidFill>
            </a:endParaRPr>
          </a:p>
        </p:txBody>
      </p:sp>
    </p:spTree>
    <p:extLst>
      <p:ext uri="{BB962C8B-B14F-4D97-AF65-F5344CB8AC3E}">
        <p14:creationId xmlns:p14="http://schemas.microsoft.com/office/powerpoint/2010/main" val="128582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circle(in)">
                                      <p:cBhvr>
                                        <p:cTn id="11" dur="20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circle(in)">
                                      <p:cBhvr>
                                        <p:cTn id="16"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F106F-DDA1-4BAE-B9B4-A07096616B4E}"/>
              </a:ext>
            </a:extLst>
          </p:cNvPr>
          <p:cNvSpPr>
            <a:spLocks noGrp="1"/>
          </p:cNvSpPr>
          <p:nvPr>
            <p:ph type="title"/>
          </p:nvPr>
        </p:nvSpPr>
        <p:spPr>
          <a:xfrm>
            <a:off x="646111" y="237558"/>
            <a:ext cx="9404723" cy="1400530"/>
          </a:xfrm>
        </p:spPr>
        <p:txBody>
          <a:bodyPr/>
          <a:lstStyle/>
          <a:p>
            <a:r>
              <a:rPr lang="en-US" sz="3600" b="1" dirty="0">
                <a:solidFill>
                  <a:srgbClr val="FF0000"/>
                </a:solidFill>
              </a:rPr>
              <a:t>II.</a:t>
            </a:r>
            <a:r>
              <a:rPr lang="en-US" sz="3600" b="1" dirty="0"/>
              <a:t> The joy of Christmas is found in a right response to the gospel </a:t>
            </a:r>
            <a:r>
              <a:rPr lang="en-US" sz="3600" b="1" i="1" dirty="0"/>
              <a:t>(verses 17-19)</a:t>
            </a:r>
            <a:endParaRPr lang="en-US" sz="3600" i="1" dirty="0"/>
          </a:p>
        </p:txBody>
      </p:sp>
      <p:sp>
        <p:nvSpPr>
          <p:cNvPr id="3" name="Content Placeholder 2">
            <a:extLst>
              <a:ext uri="{FF2B5EF4-FFF2-40B4-BE49-F238E27FC236}">
                <a16:creationId xmlns:a16="http://schemas.microsoft.com/office/drawing/2014/main" id="{68E49C15-7FC4-4154-BD58-4B5B772446A1}"/>
              </a:ext>
            </a:extLst>
          </p:cNvPr>
          <p:cNvSpPr>
            <a:spLocks noGrp="1"/>
          </p:cNvSpPr>
          <p:nvPr>
            <p:ph idx="1"/>
          </p:nvPr>
        </p:nvSpPr>
        <p:spPr>
          <a:xfrm>
            <a:off x="1103312" y="2052918"/>
            <a:ext cx="9857131" cy="4195481"/>
          </a:xfrm>
        </p:spPr>
        <p:txBody>
          <a:bodyPr>
            <a:normAutofit/>
          </a:bodyPr>
          <a:lstStyle/>
          <a:p>
            <a:pPr marL="457200" indent="-457200">
              <a:buFont typeface="+mj-lt"/>
              <a:buAutoNum type="alphaUcPeriod"/>
            </a:pPr>
            <a:r>
              <a:rPr lang="en-US" sz="2800" b="1" dirty="0"/>
              <a:t>To those who believe, the right response is to share it </a:t>
            </a:r>
            <a:r>
              <a:rPr lang="en-US" sz="2800" b="1" i="1" dirty="0"/>
              <a:t>(verse 17)</a:t>
            </a:r>
          </a:p>
          <a:p>
            <a:pPr marL="457200" indent="-457200">
              <a:buFont typeface="+mj-lt"/>
              <a:buAutoNum type="alphaUcPeriod"/>
            </a:pPr>
            <a:r>
              <a:rPr lang="en-US" sz="2800" b="1" dirty="0"/>
              <a:t>To those who are hearing it, the right response is to carefully consider and embrace it </a:t>
            </a:r>
            <a:r>
              <a:rPr lang="en-US" sz="2800" b="1" i="1" dirty="0"/>
              <a:t>(verses 18-19)</a:t>
            </a:r>
          </a:p>
          <a:p>
            <a:pPr marL="0" indent="0">
              <a:buNone/>
            </a:pPr>
            <a:r>
              <a:rPr lang="en-US" sz="2400" b="1" dirty="0">
                <a:solidFill>
                  <a:schemeClr val="accent1">
                    <a:lumMod val="40000"/>
                    <a:lumOff val="60000"/>
                  </a:schemeClr>
                </a:solidFill>
              </a:rPr>
              <a:t>18</a:t>
            </a:r>
            <a:r>
              <a:rPr lang="en-US" dirty="0"/>
              <a:t> </a:t>
            </a:r>
            <a:r>
              <a:rPr lang="en-US" sz="2800" b="1" i="1" dirty="0"/>
              <a:t>And all who heard it </a:t>
            </a:r>
            <a:r>
              <a:rPr lang="en-US" sz="2800" b="1" i="1" dirty="0">
                <a:solidFill>
                  <a:srgbClr val="FFFF00"/>
                </a:solidFill>
              </a:rPr>
              <a:t>wondered</a:t>
            </a:r>
            <a:r>
              <a:rPr lang="en-US" sz="2800" b="1" i="1" dirty="0"/>
              <a:t> at what the shepherds told them.</a:t>
            </a:r>
            <a:endParaRPr lang="en-US" sz="3600" b="1" i="1" dirty="0"/>
          </a:p>
        </p:txBody>
      </p:sp>
    </p:spTree>
    <p:extLst>
      <p:ext uri="{BB962C8B-B14F-4D97-AF65-F5344CB8AC3E}">
        <p14:creationId xmlns:p14="http://schemas.microsoft.com/office/powerpoint/2010/main" val="920058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circle(in)">
                                      <p:cBhvr>
                                        <p:cTn id="11"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E0D04-64FA-46B7-ABD1-A10DBAA8CF49}"/>
              </a:ext>
            </a:extLst>
          </p:cNvPr>
          <p:cNvSpPr>
            <a:spLocks noGrp="1"/>
          </p:cNvSpPr>
          <p:nvPr>
            <p:ph type="title"/>
          </p:nvPr>
        </p:nvSpPr>
        <p:spPr/>
        <p:txBody>
          <a:bodyPr/>
          <a:lstStyle/>
          <a:p>
            <a:r>
              <a:rPr lang="en-US" sz="3200" b="1" dirty="0"/>
              <a:t>“Wonder” is usually accompanied by a lack of understanding in Luke’s writing</a:t>
            </a:r>
          </a:p>
        </p:txBody>
      </p:sp>
      <p:sp>
        <p:nvSpPr>
          <p:cNvPr id="3" name="Content Placeholder 2">
            <a:extLst>
              <a:ext uri="{FF2B5EF4-FFF2-40B4-BE49-F238E27FC236}">
                <a16:creationId xmlns:a16="http://schemas.microsoft.com/office/drawing/2014/main" id="{2CA2ACD4-F6C4-4C52-B6AE-91A9DC4D3738}"/>
              </a:ext>
            </a:extLst>
          </p:cNvPr>
          <p:cNvSpPr>
            <a:spLocks noGrp="1"/>
          </p:cNvSpPr>
          <p:nvPr>
            <p:ph idx="1"/>
          </p:nvPr>
        </p:nvSpPr>
        <p:spPr>
          <a:xfrm>
            <a:off x="1103312" y="1929348"/>
            <a:ext cx="10474969" cy="4619731"/>
          </a:xfrm>
        </p:spPr>
        <p:txBody>
          <a:bodyPr>
            <a:noAutofit/>
          </a:bodyPr>
          <a:lstStyle/>
          <a:p>
            <a:pPr marL="0" indent="0">
              <a:buNone/>
            </a:pPr>
            <a:r>
              <a:rPr lang="en-US" sz="2800" b="1" dirty="0"/>
              <a:t>“</a:t>
            </a:r>
            <a:r>
              <a:rPr lang="en-US" sz="2800" b="1" i="1" dirty="0"/>
              <a:t>As they were talking about these things, Jesus himself stood among them, and said to them, ‘Peace to you!’ But they were startled and frightened and thought they saw a spirit. And he said to them, ‘Why are you troubled, and </a:t>
            </a:r>
            <a:r>
              <a:rPr lang="en-US" sz="2800" b="1" i="1" dirty="0">
                <a:solidFill>
                  <a:srgbClr val="FFFF00"/>
                </a:solidFill>
              </a:rPr>
              <a:t>why do doubts arise in your hearts?</a:t>
            </a:r>
            <a:r>
              <a:rPr lang="en-US" sz="2800" b="1" i="1" dirty="0"/>
              <a:t> See my hands and my feet, that it is I myself. Touch me, and see. For a spirit does not have flesh and bones as you see that I have.’ And when he had said this, he showed them his hands and his feet. And </a:t>
            </a:r>
            <a:r>
              <a:rPr lang="en-US" sz="2800" b="1" i="1" dirty="0">
                <a:solidFill>
                  <a:srgbClr val="FFFF00"/>
                </a:solidFill>
              </a:rPr>
              <a:t>while they still disbelieved for joy </a:t>
            </a:r>
            <a:r>
              <a:rPr lang="en-US" sz="2800" b="1" i="1" dirty="0"/>
              <a:t>and were </a:t>
            </a:r>
            <a:r>
              <a:rPr lang="en-US" sz="2800" b="1" i="1" u="sng" dirty="0">
                <a:solidFill>
                  <a:srgbClr val="FFFF00"/>
                </a:solidFill>
              </a:rPr>
              <a:t>marveling</a:t>
            </a:r>
            <a:r>
              <a:rPr lang="en-US" sz="2800" b="1" i="1" dirty="0"/>
              <a:t>, he said to them, ‘Have you anything here to eat?’</a:t>
            </a:r>
            <a:r>
              <a:rPr lang="en-US" sz="2800" b="1" dirty="0"/>
              <a:t>” </a:t>
            </a:r>
            <a:r>
              <a:rPr lang="en-US" sz="2800" b="1" dirty="0">
                <a:solidFill>
                  <a:schemeClr val="accent1">
                    <a:lumMod val="40000"/>
                    <a:lumOff val="60000"/>
                  </a:schemeClr>
                </a:solidFill>
              </a:rPr>
              <a:t>Luke 24:36-41</a:t>
            </a:r>
          </a:p>
        </p:txBody>
      </p:sp>
    </p:spTree>
    <p:extLst>
      <p:ext uri="{BB962C8B-B14F-4D97-AF65-F5344CB8AC3E}">
        <p14:creationId xmlns:p14="http://schemas.microsoft.com/office/powerpoint/2010/main" val="1179432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F106F-DDA1-4BAE-B9B4-A07096616B4E}"/>
              </a:ext>
            </a:extLst>
          </p:cNvPr>
          <p:cNvSpPr>
            <a:spLocks noGrp="1"/>
          </p:cNvSpPr>
          <p:nvPr>
            <p:ph type="title"/>
          </p:nvPr>
        </p:nvSpPr>
        <p:spPr>
          <a:xfrm>
            <a:off x="646111" y="237558"/>
            <a:ext cx="9404723" cy="1400530"/>
          </a:xfrm>
        </p:spPr>
        <p:txBody>
          <a:bodyPr/>
          <a:lstStyle/>
          <a:p>
            <a:r>
              <a:rPr lang="en-US" sz="3600" b="1" dirty="0">
                <a:solidFill>
                  <a:srgbClr val="FF0000"/>
                </a:solidFill>
              </a:rPr>
              <a:t>II.</a:t>
            </a:r>
            <a:r>
              <a:rPr lang="en-US" sz="3600" b="1" dirty="0"/>
              <a:t> The joy of Christmas is found in a right response to the gospel </a:t>
            </a:r>
            <a:r>
              <a:rPr lang="en-US" sz="3600" b="1" i="1" dirty="0"/>
              <a:t>(verses 17-19)</a:t>
            </a:r>
            <a:endParaRPr lang="en-US" sz="3600" i="1" dirty="0"/>
          </a:p>
        </p:txBody>
      </p:sp>
      <p:sp>
        <p:nvSpPr>
          <p:cNvPr id="3" name="Content Placeholder 2">
            <a:extLst>
              <a:ext uri="{FF2B5EF4-FFF2-40B4-BE49-F238E27FC236}">
                <a16:creationId xmlns:a16="http://schemas.microsoft.com/office/drawing/2014/main" id="{68E49C15-7FC4-4154-BD58-4B5B772446A1}"/>
              </a:ext>
            </a:extLst>
          </p:cNvPr>
          <p:cNvSpPr>
            <a:spLocks noGrp="1"/>
          </p:cNvSpPr>
          <p:nvPr>
            <p:ph idx="1"/>
          </p:nvPr>
        </p:nvSpPr>
        <p:spPr>
          <a:xfrm>
            <a:off x="494270" y="2052918"/>
            <a:ext cx="11331146" cy="4195481"/>
          </a:xfrm>
        </p:spPr>
        <p:txBody>
          <a:bodyPr>
            <a:noAutofit/>
          </a:bodyPr>
          <a:lstStyle/>
          <a:p>
            <a:pPr marL="457200" indent="-457200">
              <a:buFont typeface="+mj-lt"/>
              <a:buAutoNum type="alphaUcPeriod"/>
            </a:pPr>
            <a:r>
              <a:rPr lang="en-US" sz="2800" b="1" dirty="0"/>
              <a:t>To those who believe, the right response is to share it </a:t>
            </a:r>
            <a:r>
              <a:rPr lang="en-US" sz="2800" b="1" i="1" dirty="0"/>
              <a:t>(verse 17)</a:t>
            </a:r>
          </a:p>
          <a:p>
            <a:pPr marL="457200" indent="-457200">
              <a:buFont typeface="+mj-lt"/>
              <a:buAutoNum type="alphaUcPeriod"/>
            </a:pPr>
            <a:r>
              <a:rPr lang="en-US" sz="2800" b="1" dirty="0"/>
              <a:t>To those who are hearing it, the right response is to carefully consider and embrace it </a:t>
            </a:r>
            <a:r>
              <a:rPr lang="en-US" sz="2800" b="1" i="1" dirty="0"/>
              <a:t>(verses 18-19)</a:t>
            </a:r>
          </a:p>
          <a:p>
            <a:pPr marL="0" indent="0">
              <a:buNone/>
            </a:pPr>
            <a:r>
              <a:rPr lang="en-US" sz="2400" b="1" dirty="0">
                <a:solidFill>
                  <a:schemeClr val="accent1">
                    <a:lumMod val="40000"/>
                    <a:lumOff val="60000"/>
                  </a:schemeClr>
                </a:solidFill>
              </a:rPr>
              <a:t>18</a:t>
            </a:r>
            <a:r>
              <a:rPr lang="en-US" sz="2800" dirty="0"/>
              <a:t> </a:t>
            </a:r>
            <a:r>
              <a:rPr lang="en-US" sz="2800" b="1" i="1" dirty="0"/>
              <a:t>And all who heard it </a:t>
            </a:r>
            <a:r>
              <a:rPr lang="en-US" sz="2800" b="1" i="1" dirty="0">
                <a:solidFill>
                  <a:srgbClr val="FFFF00"/>
                </a:solidFill>
              </a:rPr>
              <a:t>wondered</a:t>
            </a:r>
            <a:r>
              <a:rPr lang="en-US" sz="2800" b="1" i="1" dirty="0"/>
              <a:t> at what the shepherds told them.</a:t>
            </a:r>
          </a:p>
          <a:p>
            <a:pPr marL="0" indent="0">
              <a:buNone/>
            </a:pPr>
            <a:r>
              <a:rPr lang="en-US" sz="2800" b="1" i="1" dirty="0"/>
              <a:t>“And while they still disbelieved for joy and were </a:t>
            </a:r>
            <a:r>
              <a:rPr lang="en-US" sz="2800" b="1" i="1" dirty="0">
                <a:solidFill>
                  <a:srgbClr val="FFFF00"/>
                </a:solidFill>
              </a:rPr>
              <a:t>marveling</a:t>
            </a:r>
            <a:r>
              <a:rPr lang="en-US" sz="2800" b="1" i="1" dirty="0"/>
              <a:t>, he said to them, ‘Have you anything here to eat?’</a:t>
            </a:r>
            <a:r>
              <a:rPr lang="en-US" sz="2800" b="1" dirty="0"/>
              <a:t>” </a:t>
            </a:r>
            <a:r>
              <a:rPr lang="en-US" sz="2800" b="1" dirty="0">
                <a:solidFill>
                  <a:schemeClr val="accent1">
                    <a:lumMod val="40000"/>
                    <a:lumOff val="60000"/>
                  </a:schemeClr>
                </a:solidFill>
              </a:rPr>
              <a:t>Luke 24:41</a:t>
            </a:r>
          </a:p>
          <a:p>
            <a:pPr marL="0" indent="0">
              <a:buNone/>
            </a:pPr>
            <a:r>
              <a:rPr lang="en-US" sz="2800" i="1" dirty="0">
                <a:solidFill>
                  <a:schemeClr val="accent1">
                    <a:lumMod val="40000"/>
                    <a:lumOff val="60000"/>
                  </a:schemeClr>
                </a:solidFill>
              </a:rPr>
              <a:t>“</a:t>
            </a:r>
            <a:r>
              <a:rPr lang="en-US" sz="2800" b="1" i="1" dirty="0">
                <a:solidFill>
                  <a:schemeClr val="accent1">
                    <a:lumMod val="40000"/>
                    <a:lumOff val="60000"/>
                  </a:schemeClr>
                </a:solidFill>
              </a:rPr>
              <a:t>to be extraordinarily impressed or disturbed by something</a:t>
            </a:r>
            <a:r>
              <a:rPr lang="en-US" sz="2800" i="1" dirty="0">
                <a:solidFill>
                  <a:schemeClr val="accent1">
                    <a:lumMod val="40000"/>
                    <a:lumOff val="60000"/>
                  </a:schemeClr>
                </a:solidFill>
              </a:rPr>
              <a:t>”</a:t>
            </a:r>
            <a:endParaRPr lang="en-US" sz="2800" b="1" i="1" dirty="0">
              <a:solidFill>
                <a:schemeClr val="accent1">
                  <a:lumMod val="40000"/>
                  <a:lumOff val="60000"/>
                </a:schemeClr>
              </a:solidFill>
            </a:endParaRPr>
          </a:p>
        </p:txBody>
      </p:sp>
    </p:spTree>
    <p:extLst>
      <p:ext uri="{BB962C8B-B14F-4D97-AF65-F5344CB8AC3E}">
        <p14:creationId xmlns:p14="http://schemas.microsoft.com/office/powerpoint/2010/main" val="4190577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Effect transition="in" filter="circle(in)">
                                      <p:cBhvr>
                                        <p:cTn id="11"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F106F-DDA1-4BAE-B9B4-A07096616B4E}"/>
              </a:ext>
            </a:extLst>
          </p:cNvPr>
          <p:cNvSpPr>
            <a:spLocks noGrp="1"/>
          </p:cNvSpPr>
          <p:nvPr>
            <p:ph type="title"/>
          </p:nvPr>
        </p:nvSpPr>
        <p:spPr>
          <a:xfrm>
            <a:off x="646111" y="237558"/>
            <a:ext cx="9404723" cy="1400530"/>
          </a:xfrm>
        </p:spPr>
        <p:txBody>
          <a:bodyPr/>
          <a:lstStyle/>
          <a:p>
            <a:r>
              <a:rPr lang="en-US" sz="3600" b="1" dirty="0">
                <a:solidFill>
                  <a:srgbClr val="FF0000"/>
                </a:solidFill>
              </a:rPr>
              <a:t>II.</a:t>
            </a:r>
            <a:r>
              <a:rPr lang="en-US" sz="3600" b="1" dirty="0"/>
              <a:t> The joy of Christmas is found in a right response to the gospel </a:t>
            </a:r>
            <a:r>
              <a:rPr lang="en-US" sz="3600" b="1" i="1" dirty="0"/>
              <a:t>(verses 17-19)</a:t>
            </a:r>
            <a:endParaRPr lang="en-US" sz="3600" i="1" dirty="0"/>
          </a:p>
        </p:txBody>
      </p:sp>
      <p:sp>
        <p:nvSpPr>
          <p:cNvPr id="3" name="Content Placeholder 2">
            <a:extLst>
              <a:ext uri="{FF2B5EF4-FFF2-40B4-BE49-F238E27FC236}">
                <a16:creationId xmlns:a16="http://schemas.microsoft.com/office/drawing/2014/main" id="{68E49C15-7FC4-4154-BD58-4B5B772446A1}"/>
              </a:ext>
            </a:extLst>
          </p:cNvPr>
          <p:cNvSpPr>
            <a:spLocks noGrp="1"/>
          </p:cNvSpPr>
          <p:nvPr>
            <p:ph idx="1"/>
          </p:nvPr>
        </p:nvSpPr>
        <p:spPr>
          <a:xfrm>
            <a:off x="494270" y="2052918"/>
            <a:ext cx="11331146" cy="4195481"/>
          </a:xfrm>
        </p:spPr>
        <p:txBody>
          <a:bodyPr>
            <a:noAutofit/>
          </a:bodyPr>
          <a:lstStyle/>
          <a:p>
            <a:pPr marL="457200" indent="-457200">
              <a:buFont typeface="+mj-lt"/>
              <a:buAutoNum type="alphaUcPeriod"/>
            </a:pPr>
            <a:r>
              <a:rPr lang="en-US" sz="2800" b="1" dirty="0"/>
              <a:t>To those who believe, the right response is to share it </a:t>
            </a:r>
            <a:r>
              <a:rPr lang="en-US" sz="2800" b="1" i="1" dirty="0"/>
              <a:t>(verse 17)</a:t>
            </a:r>
          </a:p>
          <a:p>
            <a:pPr marL="457200" indent="-457200">
              <a:buFont typeface="+mj-lt"/>
              <a:buAutoNum type="alphaUcPeriod"/>
            </a:pPr>
            <a:r>
              <a:rPr lang="en-US" sz="2800" b="1" dirty="0"/>
              <a:t>To those who are hearing it, the right response is to carefully consider and embrace it </a:t>
            </a:r>
            <a:r>
              <a:rPr lang="en-US" sz="2800" b="1" i="1" dirty="0"/>
              <a:t>(verses 18-19)</a:t>
            </a:r>
          </a:p>
          <a:p>
            <a:pPr marL="0" indent="0">
              <a:buNone/>
            </a:pPr>
            <a:r>
              <a:rPr lang="en-US" sz="2400" b="1" dirty="0">
                <a:solidFill>
                  <a:schemeClr val="accent1">
                    <a:lumMod val="40000"/>
                    <a:lumOff val="60000"/>
                  </a:schemeClr>
                </a:solidFill>
              </a:rPr>
              <a:t>18</a:t>
            </a:r>
            <a:r>
              <a:rPr lang="en-US" sz="2800" dirty="0"/>
              <a:t> </a:t>
            </a:r>
            <a:r>
              <a:rPr lang="en-US" sz="2800" b="1" i="1" dirty="0"/>
              <a:t>And all who heard it </a:t>
            </a:r>
            <a:r>
              <a:rPr lang="en-US" sz="2800" b="1" i="1" dirty="0">
                <a:solidFill>
                  <a:srgbClr val="FFFF00"/>
                </a:solidFill>
              </a:rPr>
              <a:t>wondered</a:t>
            </a:r>
            <a:r>
              <a:rPr lang="en-US" sz="2800" b="1" i="1" dirty="0"/>
              <a:t> at what the shepherds told them.</a:t>
            </a:r>
          </a:p>
          <a:p>
            <a:pPr marL="0" indent="0">
              <a:buNone/>
            </a:pPr>
            <a:r>
              <a:rPr lang="en-US" sz="2800" b="1" dirty="0"/>
              <a:t>“</a:t>
            </a:r>
            <a:r>
              <a:rPr lang="en-US" sz="2800" b="1" i="1" dirty="0"/>
              <a:t>Beware, therefore, lest what is said in the Prophets should come about: ‘Look, you scoffers, be </a:t>
            </a:r>
            <a:r>
              <a:rPr lang="en-US" sz="2800" b="1" i="1" u="sng" dirty="0">
                <a:solidFill>
                  <a:srgbClr val="FFFF00"/>
                </a:solidFill>
              </a:rPr>
              <a:t>astounded</a:t>
            </a:r>
            <a:r>
              <a:rPr lang="en-US" sz="2800" b="1" i="1" dirty="0"/>
              <a:t> and </a:t>
            </a:r>
            <a:r>
              <a:rPr lang="en-US" sz="2800" b="1" i="1" dirty="0">
                <a:solidFill>
                  <a:srgbClr val="FFFF00"/>
                </a:solidFill>
              </a:rPr>
              <a:t>perish</a:t>
            </a:r>
            <a:r>
              <a:rPr lang="en-US" sz="2800" b="1" i="1" dirty="0"/>
              <a:t>; for I am doing a work in your days, a work that you will not believe, </a:t>
            </a:r>
            <a:r>
              <a:rPr lang="en-US" sz="2800" b="1" i="1" dirty="0">
                <a:solidFill>
                  <a:srgbClr val="FFFF00"/>
                </a:solidFill>
              </a:rPr>
              <a:t>even if one tells it to you</a:t>
            </a:r>
            <a:r>
              <a:rPr lang="en-US" sz="2800" b="1" i="1" dirty="0"/>
              <a:t>.’</a:t>
            </a:r>
            <a:r>
              <a:rPr lang="en-US" sz="2800" b="1" dirty="0"/>
              <a:t>” </a:t>
            </a:r>
            <a:r>
              <a:rPr lang="en-US" sz="2800" b="1" dirty="0">
                <a:solidFill>
                  <a:schemeClr val="accent1">
                    <a:lumMod val="40000"/>
                    <a:lumOff val="60000"/>
                  </a:schemeClr>
                </a:solidFill>
              </a:rPr>
              <a:t>Acts 13:40-41</a:t>
            </a:r>
            <a:endParaRPr lang="en-US" sz="3600" b="1" i="1" dirty="0">
              <a:solidFill>
                <a:schemeClr val="accent1">
                  <a:lumMod val="40000"/>
                  <a:lumOff val="60000"/>
                </a:schemeClr>
              </a:solidFill>
            </a:endParaRPr>
          </a:p>
        </p:txBody>
      </p:sp>
    </p:spTree>
    <p:extLst>
      <p:ext uri="{BB962C8B-B14F-4D97-AF65-F5344CB8AC3E}">
        <p14:creationId xmlns:p14="http://schemas.microsoft.com/office/powerpoint/2010/main" val="1441835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F106F-DDA1-4BAE-B9B4-A07096616B4E}"/>
              </a:ext>
            </a:extLst>
          </p:cNvPr>
          <p:cNvSpPr>
            <a:spLocks noGrp="1"/>
          </p:cNvSpPr>
          <p:nvPr>
            <p:ph type="title"/>
          </p:nvPr>
        </p:nvSpPr>
        <p:spPr>
          <a:xfrm>
            <a:off x="646111" y="237558"/>
            <a:ext cx="9404723" cy="1400530"/>
          </a:xfrm>
        </p:spPr>
        <p:txBody>
          <a:bodyPr/>
          <a:lstStyle/>
          <a:p>
            <a:r>
              <a:rPr lang="en-US" sz="3600" b="1" dirty="0">
                <a:solidFill>
                  <a:srgbClr val="FF0000"/>
                </a:solidFill>
              </a:rPr>
              <a:t>II.</a:t>
            </a:r>
            <a:r>
              <a:rPr lang="en-US" sz="3600" b="1" dirty="0"/>
              <a:t> The joy of Christmas is found in a right response to the gospel </a:t>
            </a:r>
            <a:r>
              <a:rPr lang="en-US" sz="3600" b="1" i="1" dirty="0"/>
              <a:t>(verses 17-19)</a:t>
            </a:r>
            <a:endParaRPr lang="en-US" sz="3600" i="1" dirty="0"/>
          </a:p>
        </p:txBody>
      </p:sp>
      <p:sp>
        <p:nvSpPr>
          <p:cNvPr id="3" name="Content Placeholder 2">
            <a:extLst>
              <a:ext uri="{FF2B5EF4-FFF2-40B4-BE49-F238E27FC236}">
                <a16:creationId xmlns:a16="http://schemas.microsoft.com/office/drawing/2014/main" id="{68E49C15-7FC4-4154-BD58-4B5B772446A1}"/>
              </a:ext>
            </a:extLst>
          </p:cNvPr>
          <p:cNvSpPr>
            <a:spLocks noGrp="1"/>
          </p:cNvSpPr>
          <p:nvPr>
            <p:ph idx="1"/>
          </p:nvPr>
        </p:nvSpPr>
        <p:spPr>
          <a:xfrm>
            <a:off x="494270" y="2052918"/>
            <a:ext cx="11331146" cy="4195481"/>
          </a:xfrm>
        </p:spPr>
        <p:txBody>
          <a:bodyPr>
            <a:noAutofit/>
          </a:bodyPr>
          <a:lstStyle/>
          <a:p>
            <a:pPr marL="457200" indent="-457200">
              <a:buFont typeface="+mj-lt"/>
              <a:buAutoNum type="alphaUcPeriod"/>
            </a:pPr>
            <a:r>
              <a:rPr lang="en-US" sz="2800" b="1" dirty="0"/>
              <a:t>To those who believe, the right response is to share it </a:t>
            </a:r>
            <a:r>
              <a:rPr lang="en-US" sz="2800" b="1" i="1" dirty="0"/>
              <a:t>(verse 17)</a:t>
            </a:r>
          </a:p>
          <a:p>
            <a:pPr marL="457200" indent="-457200">
              <a:buFont typeface="+mj-lt"/>
              <a:buAutoNum type="alphaUcPeriod"/>
            </a:pPr>
            <a:r>
              <a:rPr lang="en-US" sz="2800" b="1" dirty="0"/>
              <a:t>To those who are hearing it, the right response is to carefully consider and embrace it </a:t>
            </a:r>
            <a:r>
              <a:rPr lang="en-US" sz="2800" b="1" i="1" dirty="0"/>
              <a:t>(verses 18-19)</a:t>
            </a:r>
          </a:p>
          <a:p>
            <a:pPr marL="0" indent="0">
              <a:buNone/>
            </a:pPr>
            <a:r>
              <a:rPr lang="en-US" sz="2400" b="1" dirty="0">
                <a:solidFill>
                  <a:schemeClr val="accent1">
                    <a:lumMod val="40000"/>
                    <a:lumOff val="60000"/>
                  </a:schemeClr>
                </a:solidFill>
              </a:rPr>
              <a:t>18</a:t>
            </a:r>
            <a:r>
              <a:rPr lang="en-US" sz="2800" dirty="0"/>
              <a:t> </a:t>
            </a:r>
            <a:r>
              <a:rPr lang="en-US" sz="2800" b="1" i="1" dirty="0"/>
              <a:t>And all who heard it </a:t>
            </a:r>
            <a:r>
              <a:rPr lang="en-US" sz="2800" b="1" i="1" dirty="0">
                <a:solidFill>
                  <a:srgbClr val="FFFF00"/>
                </a:solidFill>
              </a:rPr>
              <a:t>wondered</a:t>
            </a:r>
            <a:r>
              <a:rPr lang="en-US" sz="2800" b="1" i="1" dirty="0"/>
              <a:t> at what the shepherds told them.</a:t>
            </a:r>
          </a:p>
          <a:p>
            <a:pPr marL="0" indent="0">
              <a:buNone/>
            </a:pPr>
            <a:r>
              <a:rPr lang="en-US" sz="2400" b="1" dirty="0">
                <a:solidFill>
                  <a:schemeClr val="accent1">
                    <a:lumMod val="40000"/>
                    <a:lumOff val="60000"/>
                  </a:schemeClr>
                </a:solidFill>
              </a:rPr>
              <a:t>19</a:t>
            </a:r>
            <a:r>
              <a:rPr lang="en-US" sz="2400" b="1" dirty="0"/>
              <a:t> </a:t>
            </a:r>
            <a:r>
              <a:rPr lang="en-US" b="1" dirty="0"/>
              <a:t>	</a:t>
            </a:r>
            <a:r>
              <a:rPr lang="en-US" sz="2800" b="1" u="sng" dirty="0">
                <a:solidFill>
                  <a:srgbClr val="FFFF00"/>
                </a:solidFill>
              </a:rPr>
              <a:t>But</a:t>
            </a:r>
            <a:r>
              <a:rPr lang="en-US" sz="2800" b="1" dirty="0"/>
              <a:t> Mary </a:t>
            </a:r>
            <a:r>
              <a:rPr lang="en-US" sz="2800" b="1" dirty="0">
                <a:solidFill>
                  <a:srgbClr val="FFFF00"/>
                </a:solidFill>
              </a:rPr>
              <a:t>treasured up </a:t>
            </a:r>
            <a:r>
              <a:rPr lang="en-US" sz="2800" b="1" dirty="0"/>
              <a:t>all these things, </a:t>
            </a:r>
            <a:r>
              <a:rPr lang="en-US" sz="2800" b="1" dirty="0">
                <a:solidFill>
                  <a:srgbClr val="FFFF00"/>
                </a:solidFill>
              </a:rPr>
              <a:t>pondering</a:t>
            </a:r>
            <a:r>
              <a:rPr lang="en-US" sz="2800" b="1" dirty="0"/>
              <a:t> </a:t>
            </a:r>
            <a:r>
              <a:rPr lang="en-US" sz="2800" b="1" dirty="0">
                <a:solidFill>
                  <a:srgbClr val="FFFF00"/>
                </a:solidFill>
              </a:rPr>
              <a:t>them in her heart</a:t>
            </a:r>
            <a:r>
              <a:rPr lang="en-US" sz="2800" b="1" dirty="0"/>
              <a:t>. </a:t>
            </a:r>
            <a:r>
              <a:rPr lang="en-US" sz="2800" dirty="0"/>
              <a:t> </a:t>
            </a:r>
            <a:endParaRPr lang="en-US" sz="2800" b="1" i="1" dirty="0"/>
          </a:p>
        </p:txBody>
      </p:sp>
    </p:spTree>
    <p:extLst>
      <p:ext uri="{BB962C8B-B14F-4D97-AF65-F5344CB8AC3E}">
        <p14:creationId xmlns:p14="http://schemas.microsoft.com/office/powerpoint/2010/main" val="3009534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2.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Droplet</Template>
  <TotalTime>7461</TotalTime>
  <Words>991</Words>
  <Application>Microsoft Office PowerPoint</Application>
  <PresentationFormat>Widescreen</PresentationFormat>
  <Paragraphs>40</Paragraphs>
  <Slides>12</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Arial</vt:lpstr>
      <vt:lpstr>Calibri</vt:lpstr>
      <vt:lpstr>Century Gothic</vt:lpstr>
      <vt:lpstr>Tangerine</vt:lpstr>
      <vt:lpstr>Wingdings 3</vt:lpstr>
      <vt:lpstr>Vapor Trail</vt:lpstr>
      <vt:lpstr>Ion</vt:lpstr>
      <vt:lpstr>PowerPoint Presentation</vt:lpstr>
      <vt:lpstr>“The wonder of the gospel!” </vt:lpstr>
      <vt:lpstr>I. Faith takes God at His word and acts accordingly (verses 15-16)</vt:lpstr>
      <vt:lpstr>II. The joy of Christmas is found in a right response to the gospel (verses 17-19)</vt:lpstr>
      <vt:lpstr>II. The joy of Christmas is found in a right response to the gospel (verses 17-19)</vt:lpstr>
      <vt:lpstr>“Wonder” is usually accompanied by a lack of understanding in Luke’s writing</vt:lpstr>
      <vt:lpstr>II. The joy of Christmas is found in a right response to the gospel (verses 17-19)</vt:lpstr>
      <vt:lpstr>II. The joy of Christmas is found in a right response to the gospel (verses 17-19)</vt:lpstr>
      <vt:lpstr>II. The joy of Christmas is found in a right response to the gospel (verses 17-19)</vt:lpstr>
      <vt:lpstr>III. Christmas is a time of great joy because of the wonder of the gospel! (verse 20) </vt:lpstr>
      <vt:lpstr>“The wonder of the gospel!”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Press on to maturity!</dc:title>
  <dc:creator>User1</dc:creator>
  <cp:lastModifiedBy>Michael DeMeo</cp:lastModifiedBy>
  <cp:revision>402</cp:revision>
  <dcterms:created xsi:type="dcterms:W3CDTF">2019-01-17T18:47:20Z</dcterms:created>
  <dcterms:modified xsi:type="dcterms:W3CDTF">2019-12-22T18:14:28Z</dcterms:modified>
</cp:coreProperties>
</file>