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8" r:id="rId2"/>
    <p:sldId id="257" r:id="rId3"/>
    <p:sldId id="261" r:id="rId4"/>
    <p:sldId id="298" r:id="rId5"/>
    <p:sldId id="267" r:id="rId6"/>
    <p:sldId id="300" r:id="rId7"/>
    <p:sldId id="299" r:id="rId8"/>
    <p:sldId id="286" r:id="rId9"/>
    <p:sldId id="303" r:id="rId10"/>
    <p:sldId id="301" r:id="rId11"/>
    <p:sldId id="304" r:id="rId12"/>
    <p:sldId id="302" r:id="rId13"/>
    <p:sldId id="297" r:id="rId14"/>
    <p:sldId id="305" r:id="rId15"/>
    <p:sldId id="306" r:id="rId16"/>
    <p:sldId id="308" r:id="rId17"/>
    <p:sldId id="307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0E2"/>
    <a:srgbClr val="CCFFFF"/>
    <a:srgbClr val="FF99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5E385-2022-436D-ACA4-BDAA2A5882B3}" v="775" dt="2024-05-08T18:08:2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'Dowd" userId="722580d4ac8858fa" providerId="LiveId" clId="{CC25E385-2022-436D-ACA4-BDAA2A5882B3}"/>
    <pc:docChg chg="undo custSel addSld delSld modSld">
      <pc:chgData name="Michael O'Dowd" userId="722580d4ac8858fa" providerId="LiveId" clId="{CC25E385-2022-436D-ACA4-BDAA2A5882B3}" dt="2024-05-08T18:08:23.231" v="910" actId="207"/>
      <pc:docMkLst>
        <pc:docMk/>
      </pc:docMkLst>
      <pc:sldChg chg="modSp mod modTransition setBg modAnim">
        <pc:chgData name="Michael O'Dowd" userId="722580d4ac8858fa" providerId="LiveId" clId="{CC25E385-2022-436D-ACA4-BDAA2A5882B3}" dt="2024-05-08T15:32:05.288" v="241"/>
        <pc:sldMkLst>
          <pc:docMk/>
          <pc:sldMk cId="3514228030" sldId="257"/>
        </pc:sldMkLst>
        <pc:spChg chg="mod">
          <ac:chgData name="Michael O'Dowd" userId="722580d4ac8858fa" providerId="LiveId" clId="{CC25E385-2022-436D-ACA4-BDAA2A5882B3}" dt="2024-05-06T15:17:49.727" v="88" actId="1076"/>
          <ac:spMkLst>
            <pc:docMk/>
            <pc:sldMk cId="3514228030" sldId="257"/>
            <ac:spMk id="6" creationId="{6AA48DAB-C6BC-A45F-B1F1-3989B51502D2}"/>
          </ac:spMkLst>
        </pc:spChg>
        <pc:spChg chg="mod">
          <ac:chgData name="Michael O'Dowd" userId="722580d4ac8858fa" providerId="LiveId" clId="{CC25E385-2022-436D-ACA4-BDAA2A5882B3}" dt="2024-05-06T15:18:16.826" v="102" actId="207"/>
          <ac:spMkLst>
            <pc:docMk/>
            <pc:sldMk cId="3514228030" sldId="257"/>
            <ac:spMk id="7" creationId="{E501CB9A-37DA-AA29-D8B5-0C22347E8EEF}"/>
          </ac:spMkLst>
        </pc:spChg>
      </pc:sldChg>
      <pc:sldChg chg="addSp delSp modSp mod setBg modAnim chgLayout">
        <pc:chgData name="Michael O'Dowd" userId="722580d4ac8858fa" providerId="LiveId" clId="{CC25E385-2022-436D-ACA4-BDAA2A5882B3}" dt="2024-05-08T15:45:23.534" v="270" actId="1440"/>
        <pc:sldMkLst>
          <pc:docMk/>
          <pc:sldMk cId="3438831476" sldId="261"/>
        </pc:sldMkLst>
        <pc:spChg chg="mod ord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2" creationId="{72C086BC-6456-C543-AEA4-861E2F7CB6C0}"/>
          </ac:spMkLst>
        </pc:spChg>
        <pc:spChg chg="add">
          <ac:chgData name="Michael O'Dowd" userId="722580d4ac8858fa" providerId="LiveId" clId="{CC25E385-2022-436D-ACA4-BDAA2A5882B3}" dt="2024-05-08T15:37:31.542" v="245"/>
          <ac:spMkLst>
            <pc:docMk/>
            <pc:sldMk cId="3438831476" sldId="261"/>
            <ac:spMk id="3" creationId="{7F2980D2-DE41-2277-851C-2E0DB3B3661F}"/>
          </ac:spMkLst>
        </pc:spChg>
        <pc:spChg chg="mod ord">
          <ac:chgData name="Michael O'Dowd" userId="722580d4ac8858fa" providerId="LiveId" clId="{CC25E385-2022-436D-ACA4-BDAA2A5882B3}" dt="2024-05-08T15:43:00.700" v="259" actId="255"/>
          <ac:spMkLst>
            <pc:docMk/>
            <pc:sldMk cId="3438831476" sldId="261"/>
            <ac:spMk id="4" creationId="{A164FECB-3E21-B2FB-B5C8-2B5591100744}"/>
          </ac:spMkLst>
        </pc:spChg>
        <pc:spChg chg="add del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31" creationId="{F420BC5C-C418-4843-B04B-6918968D0982}"/>
          </ac:spMkLst>
        </pc:spChg>
        <pc:spChg chg="add del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33" creationId="{13E5F285-BD95-4989-B20B-77899015947C}"/>
          </ac:spMkLst>
        </pc:spChg>
        <pc:spChg chg="add del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43" creationId="{6B6061A8-D267-4967-AF47-C3CC45138582}"/>
          </ac:spMkLst>
        </pc:spChg>
        <pc:spChg chg="add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57" creationId="{142D98E1-37D2-4470-BF74-845E897954C6}"/>
          </ac:spMkLst>
        </pc:spChg>
        <pc:spChg chg="add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59" creationId="{E9BFB270-A887-4B62-B243-50F92509AD58}"/>
          </ac:spMkLst>
        </pc:spChg>
        <pc:spChg chg="add">
          <ac:chgData name="Michael O'Dowd" userId="722580d4ac8858fa" providerId="LiveId" clId="{CC25E385-2022-436D-ACA4-BDAA2A5882B3}" dt="2024-05-08T15:38:30.289" v="246" actId="26606"/>
          <ac:spMkLst>
            <pc:docMk/>
            <pc:sldMk cId="3438831476" sldId="261"/>
            <ac:spMk id="1069" creationId="{E1BEDD21-8CC9-4E04-B8CF-CE59786DFB3A}"/>
          </ac:spMkLst>
        </pc:spChg>
        <pc:grpChg chg="add del">
          <ac:chgData name="Michael O'Dowd" userId="722580d4ac8858fa" providerId="LiveId" clId="{CC25E385-2022-436D-ACA4-BDAA2A5882B3}" dt="2024-05-08T15:38:30.289" v="246" actId="26606"/>
          <ac:grpSpMkLst>
            <pc:docMk/>
            <pc:sldMk cId="3438831476" sldId="261"/>
            <ac:grpSpMk id="1035" creationId="{6C02F4BE-6538-4CAD-B506-5FEB41D378BC}"/>
          </ac:grpSpMkLst>
        </pc:grpChg>
        <pc:grpChg chg="add del">
          <ac:chgData name="Michael O'Dowd" userId="722580d4ac8858fa" providerId="LiveId" clId="{CC25E385-2022-436D-ACA4-BDAA2A5882B3}" dt="2024-05-08T15:38:30.289" v="246" actId="26606"/>
          <ac:grpSpMkLst>
            <pc:docMk/>
            <pc:sldMk cId="3438831476" sldId="261"/>
            <ac:grpSpMk id="1045" creationId="{12DB770A-658D-4212-9BF2-236070D5D7A4}"/>
          </ac:grpSpMkLst>
        </pc:grpChg>
        <pc:grpChg chg="add">
          <ac:chgData name="Michael O'Dowd" userId="722580d4ac8858fa" providerId="LiveId" clId="{CC25E385-2022-436D-ACA4-BDAA2A5882B3}" dt="2024-05-08T15:38:30.289" v="246" actId="26606"/>
          <ac:grpSpMkLst>
            <pc:docMk/>
            <pc:sldMk cId="3438831476" sldId="261"/>
            <ac:grpSpMk id="1061" creationId="{2EDC2578-BDB0-4118-975D-CFCE02823D48}"/>
          </ac:grpSpMkLst>
        </pc:grpChg>
        <pc:grpChg chg="add">
          <ac:chgData name="Michael O'Dowd" userId="722580d4ac8858fa" providerId="LiveId" clId="{CC25E385-2022-436D-ACA4-BDAA2A5882B3}" dt="2024-05-08T15:38:30.289" v="246" actId="26606"/>
          <ac:grpSpMkLst>
            <pc:docMk/>
            <pc:sldMk cId="3438831476" sldId="261"/>
            <ac:grpSpMk id="1071" creationId="{3B108AF4-088E-4064-B983-46D04AE2E231}"/>
          </ac:grpSpMkLst>
        </pc:grpChg>
        <pc:picChg chg="add mod">
          <ac:chgData name="Michael O'Dowd" userId="722580d4ac8858fa" providerId="LiveId" clId="{CC25E385-2022-436D-ACA4-BDAA2A5882B3}" dt="2024-05-08T15:45:23.534" v="270" actId="1440"/>
          <ac:picMkLst>
            <pc:docMk/>
            <pc:sldMk cId="3438831476" sldId="261"/>
            <ac:picMk id="1026" creationId="{E9B6685D-93C7-9194-8B31-D852C95CB999}"/>
          </ac:picMkLst>
        </pc:picChg>
      </pc:sldChg>
      <pc:sldChg chg="modSp mod modAnim chgLayout">
        <pc:chgData name="Michael O'Dowd" userId="722580d4ac8858fa" providerId="LiveId" clId="{CC25E385-2022-436D-ACA4-BDAA2A5882B3}" dt="2024-05-08T18:08:23.231" v="910" actId="207"/>
        <pc:sldMkLst>
          <pc:docMk/>
          <pc:sldMk cId="859258365" sldId="267"/>
        </pc:sldMkLst>
        <pc:spChg chg="mod ord">
          <ac:chgData name="Michael O'Dowd" userId="722580d4ac8858fa" providerId="LiveId" clId="{CC25E385-2022-436D-ACA4-BDAA2A5882B3}" dt="2024-05-06T15:22:34.058" v="193" actId="114"/>
          <ac:spMkLst>
            <pc:docMk/>
            <pc:sldMk cId="859258365" sldId="267"/>
            <ac:spMk id="2" creationId="{72C086BC-6456-C543-AEA4-861E2F7CB6C0}"/>
          </ac:spMkLst>
        </pc:spChg>
        <pc:spChg chg="mod ord">
          <ac:chgData name="Michael O'Dowd" userId="722580d4ac8858fa" providerId="LiveId" clId="{CC25E385-2022-436D-ACA4-BDAA2A5882B3}" dt="2024-05-08T18:08:23.231" v="910" actId="207"/>
          <ac:spMkLst>
            <pc:docMk/>
            <pc:sldMk cId="859258365" sldId="267"/>
            <ac:spMk id="4" creationId="{F864366C-EFB1-D37F-5A64-9A3AC5DA51BD}"/>
          </ac:spMkLst>
        </pc:spChg>
      </pc:sldChg>
      <pc:sldChg chg="del">
        <pc:chgData name="Michael O'Dowd" userId="722580d4ac8858fa" providerId="LiveId" clId="{CC25E385-2022-436D-ACA4-BDAA2A5882B3}" dt="2024-05-06T15:18:44.737" v="109" actId="47"/>
        <pc:sldMkLst>
          <pc:docMk/>
          <pc:sldMk cId="8294990" sldId="280"/>
        </pc:sldMkLst>
      </pc:sldChg>
      <pc:sldChg chg="del">
        <pc:chgData name="Michael O'Dowd" userId="722580d4ac8858fa" providerId="LiveId" clId="{CC25E385-2022-436D-ACA4-BDAA2A5882B3}" dt="2024-05-06T15:18:59.051" v="110" actId="47"/>
        <pc:sldMkLst>
          <pc:docMk/>
          <pc:sldMk cId="3100081993" sldId="285"/>
        </pc:sldMkLst>
      </pc:sldChg>
      <pc:sldChg chg="modSp mod modAnim chgLayout">
        <pc:chgData name="Michael O'Dowd" userId="722580d4ac8858fa" providerId="LiveId" clId="{CC25E385-2022-436D-ACA4-BDAA2A5882B3}" dt="2024-05-08T16:16:48.588" v="417" actId="207"/>
        <pc:sldMkLst>
          <pc:docMk/>
          <pc:sldMk cId="597508329" sldId="286"/>
        </pc:sldMkLst>
        <pc:spChg chg="mod ord">
          <ac:chgData name="Michael O'Dowd" userId="722580d4ac8858fa" providerId="LiveId" clId="{CC25E385-2022-436D-ACA4-BDAA2A5882B3}" dt="2024-05-06T15:23:12.905" v="200" actId="114"/>
          <ac:spMkLst>
            <pc:docMk/>
            <pc:sldMk cId="597508329" sldId="286"/>
            <ac:spMk id="2" creationId="{72C086BC-6456-C543-AEA4-861E2F7CB6C0}"/>
          </ac:spMkLst>
        </pc:spChg>
        <pc:spChg chg="mod ord">
          <ac:chgData name="Michael O'Dowd" userId="722580d4ac8858fa" providerId="LiveId" clId="{CC25E385-2022-436D-ACA4-BDAA2A5882B3}" dt="2024-05-08T16:16:48.588" v="417" actId="207"/>
          <ac:spMkLst>
            <pc:docMk/>
            <pc:sldMk cId="597508329" sldId="286"/>
            <ac:spMk id="5" creationId="{F99C7691-3F01-1878-F5B1-3604B31384AD}"/>
          </ac:spMkLst>
        </pc:spChg>
      </pc:sldChg>
      <pc:sldChg chg="del">
        <pc:chgData name="Michael O'Dowd" userId="722580d4ac8858fa" providerId="LiveId" clId="{CC25E385-2022-436D-ACA4-BDAA2A5882B3}" dt="2024-05-06T15:18:34.045" v="103" actId="47"/>
        <pc:sldMkLst>
          <pc:docMk/>
          <pc:sldMk cId="2753447266" sldId="287"/>
        </pc:sldMkLst>
      </pc:sldChg>
      <pc:sldChg chg="del">
        <pc:chgData name="Michael O'Dowd" userId="722580d4ac8858fa" providerId="LiveId" clId="{CC25E385-2022-436D-ACA4-BDAA2A5882B3}" dt="2024-05-06T15:18:40.380" v="105" actId="47"/>
        <pc:sldMkLst>
          <pc:docMk/>
          <pc:sldMk cId="1516131295" sldId="288"/>
        </pc:sldMkLst>
      </pc:sldChg>
      <pc:sldChg chg="del">
        <pc:chgData name="Michael O'Dowd" userId="722580d4ac8858fa" providerId="LiveId" clId="{CC25E385-2022-436D-ACA4-BDAA2A5882B3}" dt="2024-05-06T15:18:39.482" v="104" actId="47"/>
        <pc:sldMkLst>
          <pc:docMk/>
          <pc:sldMk cId="926276842" sldId="290"/>
        </pc:sldMkLst>
      </pc:sldChg>
      <pc:sldChg chg="del">
        <pc:chgData name="Michael O'Dowd" userId="722580d4ac8858fa" providerId="LiveId" clId="{CC25E385-2022-436D-ACA4-BDAA2A5882B3}" dt="2024-05-06T15:18:41.274" v="106" actId="47"/>
        <pc:sldMkLst>
          <pc:docMk/>
          <pc:sldMk cId="1956058236" sldId="291"/>
        </pc:sldMkLst>
      </pc:sldChg>
      <pc:sldChg chg="del">
        <pc:chgData name="Michael O'Dowd" userId="722580d4ac8858fa" providerId="LiveId" clId="{CC25E385-2022-436D-ACA4-BDAA2A5882B3}" dt="2024-05-06T15:18:42.041" v="107" actId="47"/>
        <pc:sldMkLst>
          <pc:docMk/>
          <pc:sldMk cId="1151647191" sldId="292"/>
        </pc:sldMkLst>
      </pc:sldChg>
      <pc:sldChg chg="del">
        <pc:chgData name="Michael O'Dowd" userId="722580d4ac8858fa" providerId="LiveId" clId="{CC25E385-2022-436D-ACA4-BDAA2A5882B3}" dt="2024-05-06T15:18:42.857" v="108" actId="47"/>
        <pc:sldMkLst>
          <pc:docMk/>
          <pc:sldMk cId="3470881843" sldId="293"/>
        </pc:sldMkLst>
      </pc:sldChg>
      <pc:sldChg chg="del">
        <pc:chgData name="Michael O'Dowd" userId="722580d4ac8858fa" providerId="LiveId" clId="{CC25E385-2022-436D-ACA4-BDAA2A5882B3}" dt="2024-05-06T15:19:17.427" v="114" actId="47"/>
        <pc:sldMkLst>
          <pc:docMk/>
          <pc:sldMk cId="1282084954" sldId="294"/>
        </pc:sldMkLst>
      </pc:sldChg>
      <pc:sldChg chg="del">
        <pc:chgData name="Michael O'Dowd" userId="722580d4ac8858fa" providerId="LiveId" clId="{CC25E385-2022-436D-ACA4-BDAA2A5882B3}" dt="2024-05-06T15:18:59.710" v="111" actId="47"/>
        <pc:sldMkLst>
          <pc:docMk/>
          <pc:sldMk cId="1075607553" sldId="295"/>
        </pc:sldMkLst>
      </pc:sldChg>
      <pc:sldChg chg="del">
        <pc:chgData name="Michael O'Dowd" userId="722580d4ac8858fa" providerId="LiveId" clId="{CC25E385-2022-436D-ACA4-BDAA2A5882B3}" dt="2024-05-06T15:19:06.590" v="112" actId="47"/>
        <pc:sldMkLst>
          <pc:docMk/>
          <pc:sldMk cId="3163347947" sldId="296"/>
        </pc:sldMkLst>
      </pc:sldChg>
      <pc:sldChg chg="delSp modSp mod modAnim chgLayout">
        <pc:chgData name="Michael O'Dowd" userId="722580d4ac8858fa" providerId="LiveId" clId="{CC25E385-2022-436D-ACA4-BDAA2A5882B3}" dt="2024-05-08T16:31:59.689" v="535"/>
        <pc:sldMkLst>
          <pc:docMk/>
          <pc:sldMk cId="69460777" sldId="297"/>
        </pc:sldMkLst>
        <pc:spChg chg="mod ord">
          <ac:chgData name="Michael O'Dowd" userId="722580d4ac8858fa" providerId="LiveId" clId="{CC25E385-2022-436D-ACA4-BDAA2A5882B3}" dt="2024-05-06T15:20:57.162" v="178" actId="6549"/>
          <ac:spMkLst>
            <pc:docMk/>
            <pc:sldMk cId="69460777" sldId="297"/>
            <ac:spMk id="2" creationId="{72C086BC-6456-C543-AEA4-861E2F7CB6C0}"/>
          </ac:spMkLst>
        </pc:spChg>
        <pc:spChg chg="del">
          <ac:chgData name="Michael O'Dowd" userId="722580d4ac8858fa" providerId="LiveId" clId="{CC25E385-2022-436D-ACA4-BDAA2A5882B3}" dt="2024-05-06T15:19:22.945" v="115" actId="478"/>
          <ac:spMkLst>
            <pc:docMk/>
            <pc:sldMk cId="69460777" sldId="297"/>
            <ac:spMk id="3" creationId="{EDF707F6-5CFD-B19F-6539-E2D91CF58131}"/>
          </ac:spMkLst>
        </pc:spChg>
        <pc:spChg chg="mod ord">
          <ac:chgData name="Michael O'Dowd" userId="722580d4ac8858fa" providerId="LiveId" clId="{CC25E385-2022-436D-ACA4-BDAA2A5882B3}" dt="2024-05-08T16:31:48.725" v="533" actId="207"/>
          <ac:spMkLst>
            <pc:docMk/>
            <pc:sldMk cId="69460777" sldId="297"/>
            <ac:spMk id="4" creationId="{EAECF671-AFA3-090F-42E5-574D1185D5D5}"/>
          </ac:spMkLst>
        </pc:spChg>
      </pc:sldChg>
      <pc:sldChg chg="del">
        <pc:chgData name="Michael O'Dowd" userId="722580d4ac8858fa" providerId="LiveId" clId="{CC25E385-2022-436D-ACA4-BDAA2A5882B3}" dt="2024-05-06T15:19:10.636" v="113" actId="47"/>
        <pc:sldMkLst>
          <pc:docMk/>
          <pc:sldMk cId="3015480163" sldId="298"/>
        </pc:sldMkLst>
      </pc:sldChg>
      <pc:sldChg chg="modSp add modAnim">
        <pc:chgData name="Michael O'Dowd" userId="722580d4ac8858fa" providerId="LiveId" clId="{CC25E385-2022-436D-ACA4-BDAA2A5882B3}" dt="2024-05-08T15:50:47.436" v="281" actId="207"/>
        <pc:sldMkLst>
          <pc:docMk/>
          <pc:sldMk cId="4041925256" sldId="298"/>
        </pc:sldMkLst>
        <pc:spChg chg="mod">
          <ac:chgData name="Michael O'Dowd" userId="722580d4ac8858fa" providerId="LiveId" clId="{CC25E385-2022-436D-ACA4-BDAA2A5882B3}" dt="2024-05-08T15:50:47.436" v="281" actId="207"/>
          <ac:spMkLst>
            <pc:docMk/>
            <pc:sldMk cId="4041925256" sldId="298"/>
            <ac:spMk id="4" creationId="{A164FECB-3E21-B2FB-B5C8-2B5591100744}"/>
          </ac:spMkLst>
        </pc:spChg>
      </pc:sldChg>
      <pc:sldChg chg="modSp add mod modAnim">
        <pc:chgData name="Michael O'Dowd" userId="722580d4ac8858fa" providerId="LiveId" clId="{CC25E385-2022-436D-ACA4-BDAA2A5882B3}" dt="2024-05-08T16:07:52.230" v="370" actId="207"/>
        <pc:sldMkLst>
          <pc:docMk/>
          <pc:sldMk cId="1703321098" sldId="299"/>
        </pc:sldMkLst>
        <pc:spChg chg="mod">
          <ac:chgData name="Michael O'Dowd" userId="722580d4ac8858fa" providerId="LiveId" clId="{CC25E385-2022-436D-ACA4-BDAA2A5882B3}" dt="2024-05-08T16:07:52.230" v="370" actId="207"/>
          <ac:spMkLst>
            <pc:docMk/>
            <pc:sldMk cId="1703321098" sldId="299"/>
            <ac:spMk id="4" creationId="{F864366C-EFB1-D37F-5A64-9A3AC5DA51BD}"/>
          </ac:spMkLst>
        </pc:spChg>
      </pc:sldChg>
      <pc:sldChg chg="addSp delSp modSp add mod modTransition setBg modClrScheme delAnim chgLayout">
        <pc:chgData name="Michael O'Dowd" userId="722580d4ac8858fa" providerId="LiveId" clId="{CC25E385-2022-436D-ACA4-BDAA2A5882B3}" dt="2024-05-08T16:03:02.162" v="355"/>
        <pc:sldMkLst>
          <pc:docMk/>
          <pc:sldMk cId="3851862464" sldId="300"/>
        </pc:sldMkLst>
        <pc:spChg chg="del mod ord">
          <ac:chgData name="Michael O'Dowd" userId="722580d4ac8858fa" providerId="LiveId" clId="{CC25E385-2022-436D-ACA4-BDAA2A5882B3}" dt="2024-05-08T16:00:53.776" v="342" actId="478"/>
          <ac:spMkLst>
            <pc:docMk/>
            <pc:sldMk cId="3851862464" sldId="300"/>
            <ac:spMk id="2" creationId="{72C086BC-6456-C543-AEA4-861E2F7CB6C0}"/>
          </ac:spMkLst>
        </pc:spChg>
        <pc:spChg chg="del mod ord">
          <ac:chgData name="Michael O'Dowd" userId="722580d4ac8858fa" providerId="LiveId" clId="{CC25E385-2022-436D-ACA4-BDAA2A5882B3}" dt="2024-05-08T16:00:51.292" v="341" actId="478"/>
          <ac:spMkLst>
            <pc:docMk/>
            <pc:sldMk cId="3851862464" sldId="300"/>
            <ac:spMk id="4" creationId="{F864366C-EFB1-D37F-5A64-9A3AC5DA51BD}"/>
          </ac:spMkLst>
        </pc:spChg>
        <pc:spChg chg="add del">
          <ac:chgData name="Michael O'Dowd" userId="722580d4ac8858fa" providerId="LiveId" clId="{CC25E385-2022-436D-ACA4-BDAA2A5882B3}" dt="2024-05-08T16:02:04.635" v="347" actId="26606"/>
          <ac:spMkLst>
            <pc:docMk/>
            <pc:sldMk cId="3851862464" sldId="300"/>
            <ac:spMk id="10" creationId="{E20BB609-EF92-42DB-836C-0699A590B5CF}"/>
          </ac:spMkLst>
        </pc:spChg>
        <pc:spChg chg="add del">
          <ac:chgData name="Michael O'Dowd" userId="722580d4ac8858fa" providerId="LiveId" clId="{CC25E385-2022-436D-ACA4-BDAA2A5882B3}" dt="2024-05-08T16:02:04.635" v="347" actId="26606"/>
          <ac:spMkLst>
            <pc:docMk/>
            <pc:sldMk cId="3851862464" sldId="300"/>
            <ac:spMk id="12" creationId="{0C147919-C87A-403A-AC24-CA39D2BCE548}"/>
          </ac:spMkLst>
        </pc:spChg>
        <pc:spChg chg="add del">
          <ac:chgData name="Michael O'Dowd" userId="722580d4ac8858fa" providerId="LiveId" clId="{CC25E385-2022-436D-ACA4-BDAA2A5882B3}" dt="2024-05-08T16:02:04.635" v="347" actId="26606"/>
          <ac:spMkLst>
            <pc:docMk/>
            <pc:sldMk cId="3851862464" sldId="300"/>
            <ac:spMk id="14" creationId="{58246221-44FF-4718-9ACD-D3FC9D5DB797}"/>
          </ac:spMkLst>
        </pc:spChg>
        <pc:grpChg chg="add del">
          <ac:chgData name="Michael O'Dowd" userId="722580d4ac8858fa" providerId="LiveId" clId="{CC25E385-2022-436D-ACA4-BDAA2A5882B3}" dt="2024-05-08T16:02:04.635" v="347" actId="26606"/>
          <ac:grpSpMkLst>
            <pc:docMk/>
            <pc:sldMk cId="3851862464" sldId="300"/>
            <ac:grpSpMk id="16" creationId="{FA557398-F949-4133-8B80-0DEE64C0B130}"/>
          </ac:grpSpMkLst>
        </pc:grpChg>
        <pc:picChg chg="add mod">
          <ac:chgData name="Michael O'Dowd" userId="722580d4ac8858fa" providerId="LiveId" clId="{CC25E385-2022-436D-ACA4-BDAA2A5882B3}" dt="2024-05-08T16:02:35.802" v="352" actId="12789"/>
          <ac:picMkLst>
            <pc:docMk/>
            <pc:sldMk cId="3851862464" sldId="300"/>
            <ac:picMk id="5" creationId="{1BB1749E-2D20-1F9D-4B19-0E60940CB1EE}"/>
          </ac:picMkLst>
        </pc:picChg>
      </pc:sldChg>
      <pc:sldChg chg="modSp add mod modAnim">
        <pc:chgData name="Michael O'Dowd" userId="722580d4ac8858fa" providerId="LiveId" clId="{CC25E385-2022-436D-ACA4-BDAA2A5882B3}" dt="2024-05-08T16:22:28.083" v="447" actId="115"/>
        <pc:sldMkLst>
          <pc:docMk/>
          <pc:sldMk cId="3137435999" sldId="301"/>
        </pc:sldMkLst>
        <pc:spChg chg="mod">
          <ac:chgData name="Michael O'Dowd" userId="722580d4ac8858fa" providerId="LiveId" clId="{CC25E385-2022-436D-ACA4-BDAA2A5882B3}" dt="2024-05-08T16:22:28.083" v="447" actId="115"/>
          <ac:spMkLst>
            <pc:docMk/>
            <pc:sldMk cId="3137435999" sldId="301"/>
            <ac:spMk id="5" creationId="{F99C7691-3F01-1878-F5B1-3604B31384AD}"/>
          </ac:spMkLst>
        </pc:spChg>
      </pc:sldChg>
      <pc:sldChg chg="modSp add mod modAnim">
        <pc:chgData name="Michael O'Dowd" userId="722580d4ac8858fa" providerId="LiveId" clId="{CC25E385-2022-436D-ACA4-BDAA2A5882B3}" dt="2024-05-08T16:28:15.330" v="463" actId="207"/>
        <pc:sldMkLst>
          <pc:docMk/>
          <pc:sldMk cId="1067891793" sldId="302"/>
        </pc:sldMkLst>
        <pc:spChg chg="mod">
          <ac:chgData name="Michael O'Dowd" userId="722580d4ac8858fa" providerId="LiveId" clId="{CC25E385-2022-436D-ACA4-BDAA2A5882B3}" dt="2024-05-08T16:28:15.330" v="463" actId="207"/>
          <ac:spMkLst>
            <pc:docMk/>
            <pc:sldMk cId="1067891793" sldId="302"/>
            <ac:spMk id="5" creationId="{F99C7691-3F01-1878-F5B1-3604B31384AD}"/>
          </ac:spMkLst>
        </pc:spChg>
      </pc:sldChg>
      <pc:sldChg chg="modSp add modAnim">
        <pc:chgData name="Michael O'Dowd" userId="722580d4ac8858fa" providerId="LiveId" clId="{CC25E385-2022-436D-ACA4-BDAA2A5882B3}" dt="2024-05-08T16:19:59.954" v="441"/>
        <pc:sldMkLst>
          <pc:docMk/>
          <pc:sldMk cId="1549343639" sldId="303"/>
        </pc:sldMkLst>
        <pc:spChg chg="mod">
          <ac:chgData name="Michael O'Dowd" userId="722580d4ac8858fa" providerId="LiveId" clId="{CC25E385-2022-436D-ACA4-BDAA2A5882B3}" dt="2024-05-08T16:19:44.769" v="439" actId="207"/>
          <ac:spMkLst>
            <pc:docMk/>
            <pc:sldMk cId="1549343639" sldId="303"/>
            <ac:spMk id="5" creationId="{F99C7691-3F01-1878-F5B1-3604B31384AD}"/>
          </ac:spMkLst>
        </pc:spChg>
      </pc:sldChg>
      <pc:sldChg chg="addSp delSp modSp add mod modTransition delAnim">
        <pc:chgData name="Michael O'Dowd" userId="722580d4ac8858fa" providerId="LiveId" clId="{CC25E385-2022-436D-ACA4-BDAA2A5882B3}" dt="2024-05-08T16:25:19.048" v="459"/>
        <pc:sldMkLst>
          <pc:docMk/>
          <pc:sldMk cId="2779859082" sldId="304"/>
        </pc:sldMkLst>
        <pc:spChg chg="del">
          <ac:chgData name="Michael O'Dowd" userId="722580d4ac8858fa" providerId="LiveId" clId="{CC25E385-2022-436D-ACA4-BDAA2A5882B3}" dt="2024-05-08T16:23:30.611" v="449" actId="478"/>
          <ac:spMkLst>
            <pc:docMk/>
            <pc:sldMk cId="2779859082" sldId="304"/>
            <ac:spMk id="2" creationId="{72C086BC-6456-C543-AEA4-861E2F7CB6C0}"/>
          </ac:spMkLst>
        </pc:spChg>
        <pc:spChg chg="add del mod">
          <ac:chgData name="Michael O'Dowd" userId="722580d4ac8858fa" providerId="LiveId" clId="{CC25E385-2022-436D-ACA4-BDAA2A5882B3}" dt="2024-05-08T16:23:31.523" v="450" actId="478"/>
          <ac:spMkLst>
            <pc:docMk/>
            <pc:sldMk cId="2779859082" sldId="304"/>
            <ac:spMk id="4" creationId="{A0D7DAF1-2917-B885-F8B9-2A7BBAB71B97}"/>
          </ac:spMkLst>
        </pc:spChg>
        <pc:spChg chg="del">
          <ac:chgData name="Michael O'Dowd" userId="722580d4ac8858fa" providerId="LiveId" clId="{CC25E385-2022-436D-ACA4-BDAA2A5882B3}" dt="2024-05-08T16:23:33.599" v="451" actId="478"/>
          <ac:spMkLst>
            <pc:docMk/>
            <pc:sldMk cId="2779859082" sldId="304"/>
            <ac:spMk id="5" creationId="{F99C7691-3F01-1878-F5B1-3604B31384AD}"/>
          </ac:spMkLst>
        </pc:spChg>
        <pc:spChg chg="add del mod">
          <ac:chgData name="Michael O'Dowd" userId="722580d4ac8858fa" providerId="LiveId" clId="{CC25E385-2022-436D-ACA4-BDAA2A5882B3}" dt="2024-05-08T16:23:36.096" v="452" actId="478"/>
          <ac:spMkLst>
            <pc:docMk/>
            <pc:sldMk cId="2779859082" sldId="304"/>
            <ac:spMk id="7" creationId="{4605050D-81D6-C386-1F69-97C567854545}"/>
          </ac:spMkLst>
        </pc:spChg>
        <pc:picChg chg="add mod">
          <ac:chgData name="Michael O'Dowd" userId="722580d4ac8858fa" providerId="LiveId" clId="{CC25E385-2022-436D-ACA4-BDAA2A5882B3}" dt="2024-05-08T16:24:58.557" v="458" actId="12789"/>
          <ac:picMkLst>
            <pc:docMk/>
            <pc:sldMk cId="2779859082" sldId="304"/>
            <ac:picMk id="2050" creationId="{DE566B04-6405-56D9-FBE3-89B8A8C6B864}"/>
          </ac:picMkLst>
        </pc:picChg>
      </pc:sldChg>
      <pc:sldChg chg="addSp modSp add mod modAnim chgLayout">
        <pc:chgData name="Michael O'Dowd" userId="722580d4ac8858fa" providerId="LiveId" clId="{CC25E385-2022-436D-ACA4-BDAA2A5882B3}" dt="2024-05-08T16:42:23.753" v="590"/>
        <pc:sldMkLst>
          <pc:docMk/>
          <pc:sldMk cId="1116010745" sldId="305"/>
        </pc:sldMkLst>
        <pc:spChg chg="mod ord">
          <ac:chgData name="Michael O'Dowd" userId="722580d4ac8858fa" providerId="LiveId" clId="{CC25E385-2022-436D-ACA4-BDAA2A5882B3}" dt="2024-05-08T16:36:43.481" v="555" actId="700"/>
          <ac:spMkLst>
            <pc:docMk/>
            <pc:sldMk cId="1116010745" sldId="305"/>
            <ac:spMk id="2" creationId="{72C086BC-6456-C543-AEA4-861E2F7CB6C0}"/>
          </ac:spMkLst>
        </pc:spChg>
        <pc:spChg chg="mod ord">
          <ac:chgData name="Michael O'Dowd" userId="722580d4ac8858fa" providerId="LiveId" clId="{CC25E385-2022-436D-ACA4-BDAA2A5882B3}" dt="2024-05-08T16:41:47.599" v="587" actId="403"/>
          <ac:spMkLst>
            <pc:docMk/>
            <pc:sldMk cId="1116010745" sldId="305"/>
            <ac:spMk id="4" creationId="{EAECF671-AFA3-090F-42E5-574D1185D5D5}"/>
          </ac:spMkLst>
        </pc:spChg>
        <pc:picChg chg="add mod">
          <ac:chgData name="Michael O'Dowd" userId="722580d4ac8858fa" providerId="LiveId" clId="{CC25E385-2022-436D-ACA4-BDAA2A5882B3}" dt="2024-05-08T16:39:29.831" v="576" actId="1076"/>
          <ac:picMkLst>
            <pc:docMk/>
            <pc:sldMk cId="1116010745" sldId="305"/>
            <ac:picMk id="3074" creationId="{3C03D678-E36B-9337-8186-063CFA05E519}"/>
          </ac:picMkLst>
        </pc:picChg>
      </pc:sldChg>
      <pc:sldChg chg="delSp modSp add mod modAnim">
        <pc:chgData name="Michael O'Dowd" userId="722580d4ac8858fa" providerId="LiveId" clId="{CC25E385-2022-436D-ACA4-BDAA2A5882B3}" dt="2024-05-08T16:46:06.982" v="632" actId="207"/>
        <pc:sldMkLst>
          <pc:docMk/>
          <pc:sldMk cId="2279553444" sldId="306"/>
        </pc:sldMkLst>
        <pc:spChg chg="mod">
          <ac:chgData name="Michael O'Dowd" userId="722580d4ac8858fa" providerId="LiveId" clId="{CC25E385-2022-436D-ACA4-BDAA2A5882B3}" dt="2024-05-08T16:46:06.982" v="632" actId="207"/>
          <ac:spMkLst>
            <pc:docMk/>
            <pc:sldMk cId="2279553444" sldId="306"/>
            <ac:spMk id="4" creationId="{EAECF671-AFA3-090F-42E5-574D1185D5D5}"/>
          </ac:spMkLst>
        </pc:spChg>
        <pc:picChg chg="del">
          <ac:chgData name="Michael O'Dowd" userId="722580d4ac8858fa" providerId="LiveId" clId="{CC25E385-2022-436D-ACA4-BDAA2A5882B3}" dt="2024-05-08T16:43:27.567" v="591" actId="478"/>
          <ac:picMkLst>
            <pc:docMk/>
            <pc:sldMk cId="2279553444" sldId="306"/>
            <ac:picMk id="3074" creationId="{3C03D678-E36B-9337-8186-063CFA05E519}"/>
          </ac:picMkLst>
        </pc:picChg>
      </pc:sldChg>
      <pc:sldChg chg="modSp add modAnim">
        <pc:chgData name="Michael O'Dowd" userId="722580d4ac8858fa" providerId="LiveId" clId="{CC25E385-2022-436D-ACA4-BDAA2A5882B3}" dt="2024-05-08T17:01:21.913" v="887" actId="20577"/>
        <pc:sldMkLst>
          <pc:docMk/>
          <pc:sldMk cId="1312733947" sldId="307"/>
        </pc:sldMkLst>
        <pc:spChg chg="mod">
          <ac:chgData name="Michael O'Dowd" userId="722580d4ac8858fa" providerId="LiveId" clId="{CC25E385-2022-436D-ACA4-BDAA2A5882B3}" dt="2024-05-08T17:01:21.913" v="887" actId="20577"/>
          <ac:spMkLst>
            <pc:docMk/>
            <pc:sldMk cId="1312733947" sldId="307"/>
            <ac:spMk id="4" creationId="{EAECF671-AFA3-090F-42E5-574D1185D5D5}"/>
          </ac:spMkLst>
        </pc:spChg>
      </pc:sldChg>
      <pc:sldChg chg="addSp delSp modSp add mod modAnim">
        <pc:chgData name="Michael O'Dowd" userId="722580d4ac8858fa" providerId="LiveId" clId="{CC25E385-2022-436D-ACA4-BDAA2A5882B3}" dt="2024-05-08T16:55:28.256" v="856" actId="207"/>
        <pc:sldMkLst>
          <pc:docMk/>
          <pc:sldMk cId="1933645463" sldId="308"/>
        </pc:sldMkLst>
        <pc:spChg chg="del">
          <ac:chgData name="Michael O'Dowd" userId="722580d4ac8858fa" providerId="LiveId" clId="{CC25E385-2022-436D-ACA4-BDAA2A5882B3}" dt="2024-05-08T16:47:31.531" v="635" actId="478"/>
          <ac:spMkLst>
            <pc:docMk/>
            <pc:sldMk cId="1933645463" sldId="308"/>
            <ac:spMk id="2" creationId="{72C086BC-6456-C543-AEA4-861E2F7CB6C0}"/>
          </ac:spMkLst>
        </pc:spChg>
        <pc:spChg chg="mod">
          <ac:chgData name="Michael O'Dowd" userId="722580d4ac8858fa" providerId="LiveId" clId="{CC25E385-2022-436D-ACA4-BDAA2A5882B3}" dt="2024-05-08T16:55:28.256" v="856" actId="207"/>
          <ac:spMkLst>
            <pc:docMk/>
            <pc:sldMk cId="1933645463" sldId="308"/>
            <ac:spMk id="4" creationId="{EAECF671-AFA3-090F-42E5-574D1185D5D5}"/>
          </ac:spMkLst>
        </pc:spChg>
        <pc:spChg chg="add del mod">
          <ac:chgData name="Michael O'Dowd" userId="722580d4ac8858fa" providerId="LiveId" clId="{CC25E385-2022-436D-ACA4-BDAA2A5882B3}" dt="2024-05-08T16:47:35.007" v="636" actId="478"/>
          <ac:spMkLst>
            <pc:docMk/>
            <pc:sldMk cId="1933645463" sldId="308"/>
            <ac:spMk id="5" creationId="{356C8248-975C-E3DF-2235-E4817407D9FA}"/>
          </ac:spMkLst>
        </pc:spChg>
        <pc:picChg chg="add mod">
          <ac:chgData name="Michael O'Dowd" userId="722580d4ac8858fa" providerId="LiveId" clId="{CC25E385-2022-436D-ACA4-BDAA2A5882B3}" dt="2024-05-08T16:49:04.720" v="641" actId="1076"/>
          <ac:picMkLst>
            <pc:docMk/>
            <pc:sldMk cId="1933645463" sldId="308"/>
            <ac:picMk id="4098" creationId="{ABA2F1EF-A990-D0FA-EE4B-6A0E2381BDF2}"/>
          </ac:picMkLst>
        </pc:picChg>
        <pc:picChg chg="add mod">
          <ac:chgData name="Michael O'Dowd" userId="722580d4ac8858fa" providerId="LiveId" clId="{CC25E385-2022-436D-ACA4-BDAA2A5882B3}" dt="2024-05-08T16:53:05.747" v="839" actId="1440"/>
          <ac:picMkLst>
            <pc:docMk/>
            <pc:sldMk cId="1933645463" sldId="308"/>
            <ac:picMk id="4100" creationId="{8258B92B-ABF2-4E2D-9DBA-8E519EC792F4}"/>
          </ac:picMkLst>
        </pc:picChg>
      </pc:sldChg>
      <pc:sldChg chg="modSp add modAnim">
        <pc:chgData name="Michael O'Dowd" userId="722580d4ac8858fa" providerId="LiveId" clId="{CC25E385-2022-436D-ACA4-BDAA2A5882B3}" dt="2024-05-08T17:02:49.178" v="909"/>
        <pc:sldMkLst>
          <pc:docMk/>
          <pc:sldMk cId="1655602097" sldId="309"/>
        </pc:sldMkLst>
        <pc:spChg chg="mod">
          <ac:chgData name="Michael O'Dowd" userId="722580d4ac8858fa" providerId="LiveId" clId="{CC25E385-2022-436D-ACA4-BDAA2A5882B3}" dt="2024-05-08T17:02:18.611" v="905" actId="113"/>
          <ac:spMkLst>
            <pc:docMk/>
            <pc:sldMk cId="1655602097" sldId="309"/>
            <ac:spMk id="4" creationId="{EAECF671-AFA3-090F-42E5-574D1185D5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5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48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5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88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4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1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7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4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491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7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III. </a:t>
            </a:r>
            <a:r>
              <a:rPr lang="en-US" sz="3200" b="1" i="0" dirty="0"/>
              <a:t>Despite being confused and disturbed, Mary trusted God and His word (</a:t>
            </a:r>
            <a:r>
              <a:rPr lang="en-US" sz="3200" b="1" dirty="0"/>
              <a:t>verses 34-38</a:t>
            </a:r>
            <a:r>
              <a:rPr lang="en-US" sz="3200" b="1" i="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C7691-3F01-1878-F5B1-3604B313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36</a:t>
            </a:r>
            <a:r>
              <a:rPr lang="en-US" sz="2800" b="1" dirty="0"/>
              <a:t> </a:t>
            </a:r>
            <a:r>
              <a:rPr lang="en-US" sz="2800" b="1" i="1" dirty="0"/>
              <a:t>And behold, </a:t>
            </a:r>
            <a:r>
              <a:rPr lang="en-US" sz="2800" b="1" i="1" dirty="0">
                <a:solidFill>
                  <a:srgbClr val="0070C0"/>
                </a:solidFill>
              </a:rPr>
              <a:t>your relative Elizabeth in her old age has also conceived a son</a:t>
            </a:r>
            <a:r>
              <a:rPr lang="en-US" sz="2800" b="1" i="1" dirty="0"/>
              <a:t>, and this is the sixth month with her who was called barren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37</a:t>
            </a:r>
            <a:r>
              <a:rPr lang="en-US" sz="2800" b="1" dirty="0"/>
              <a:t> </a:t>
            </a:r>
            <a:r>
              <a:rPr lang="en-US" sz="2800" b="1" i="1" dirty="0"/>
              <a:t>For </a:t>
            </a:r>
            <a:r>
              <a:rPr lang="en-US" sz="2800" b="1" i="1" dirty="0">
                <a:solidFill>
                  <a:srgbClr val="0070C0"/>
                </a:solidFill>
              </a:rPr>
              <a:t>nothing will be impossible with God</a:t>
            </a:r>
            <a:r>
              <a:rPr lang="en-US" sz="2800" b="1" i="1" dirty="0"/>
              <a:t>.”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374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y visits Elizabeth | Faith Matters">
            <a:extLst>
              <a:ext uri="{FF2B5EF4-FFF2-40B4-BE49-F238E27FC236}">
                <a16:creationId xmlns:a16="http://schemas.microsoft.com/office/drawing/2014/main" id="{DE566B04-6405-56D9-FBE3-89B8A8C6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6" y="842201"/>
            <a:ext cx="6991349" cy="517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III. </a:t>
            </a:r>
            <a:r>
              <a:rPr lang="en-US" sz="3200" b="1" i="0" dirty="0"/>
              <a:t>Despite being confused and disturbed, Mary trusted God and His word (</a:t>
            </a:r>
            <a:r>
              <a:rPr lang="en-US" sz="3200" b="1" dirty="0"/>
              <a:t>verses 34-38</a:t>
            </a:r>
            <a:r>
              <a:rPr lang="en-US" sz="3200" b="1" i="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C7691-3F01-1878-F5B1-3604B313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38</a:t>
            </a:r>
            <a:r>
              <a:rPr lang="en-US" sz="2800" b="1" dirty="0"/>
              <a:t> </a:t>
            </a:r>
            <a:r>
              <a:rPr lang="en-US" sz="2800" b="1" i="1" dirty="0"/>
              <a:t>And Mary said, “Behold, </a:t>
            </a:r>
            <a:r>
              <a:rPr lang="en-US" sz="2800" b="1" i="1" dirty="0">
                <a:solidFill>
                  <a:srgbClr val="0070C0"/>
                </a:solidFill>
              </a:rPr>
              <a:t>I am the servant of the Lord</a:t>
            </a:r>
            <a:r>
              <a:rPr lang="en-US" sz="2800" b="1" i="1" dirty="0"/>
              <a:t>; let it be to me </a:t>
            </a:r>
            <a:r>
              <a:rPr lang="en-US" sz="2800" b="1" i="1" dirty="0">
                <a:solidFill>
                  <a:srgbClr val="0070C0"/>
                </a:solidFill>
              </a:rPr>
              <a:t>according to your word</a:t>
            </a:r>
            <a:r>
              <a:rPr lang="en-US" sz="2800" b="1" i="1" dirty="0"/>
              <a:t>.” And the angel departed from her</a:t>
            </a:r>
            <a:r>
              <a:rPr lang="en-US" sz="28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78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IV. </a:t>
            </a:r>
            <a:r>
              <a:rPr lang="en-US" sz="3200" b="1" i="0" dirty="0"/>
              <a:t>Be the Lord’s Humble Servant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kern="0" dirty="0">
                <a:ea typeface="Aptos" panose="020B0004020202020204" pitchFamily="34" charset="0"/>
              </a:rPr>
              <a:t>R</a:t>
            </a:r>
            <a:r>
              <a:rPr lang="en-US" sz="2800" b="1" kern="0" dirty="0">
                <a:effectLst/>
                <a:ea typeface="Aptos" panose="020B0004020202020204" pitchFamily="34" charset="0"/>
              </a:rPr>
              <a:t>emember God’s grace</a:t>
            </a:r>
          </a:p>
          <a:p>
            <a:r>
              <a:rPr lang="en-US" sz="2400" b="1" kern="0" dirty="0">
                <a:solidFill>
                  <a:srgbClr val="FF0000"/>
                </a:solidFill>
              </a:rPr>
              <a:t>28</a:t>
            </a:r>
            <a:r>
              <a:rPr lang="en-US" sz="2800" b="1" kern="0" dirty="0"/>
              <a:t> …</a:t>
            </a:r>
            <a:r>
              <a:rPr lang="en-US" sz="2800" b="1" i="1" kern="0" dirty="0"/>
              <a:t>O </a:t>
            </a:r>
            <a:r>
              <a:rPr lang="en-US" sz="2800" b="1" i="1" kern="0" dirty="0">
                <a:solidFill>
                  <a:srgbClr val="0070C0"/>
                </a:solidFill>
              </a:rPr>
              <a:t>favored</a:t>
            </a:r>
            <a:r>
              <a:rPr lang="en-US" sz="2800" b="1" i="1" kern="0" dirty="0"/>
              <a:t> one</a:t>
            </a:r>
          </a:p>
          <a:p>
            <a:r>
              <a:rPr lang="en-US" sz="2400" b="1" kern="0" dirty="0">
                <a:solidFill>
                  <a:srgbClr val="FF0000"/>
                </a:solidFill>
              </a:rPr>
              <a:t>30</a:t>
            </a:r>
            <a:r>
              <a:rPr lang="en-US" sz="2800" b="1" kern="0" dirty="0"/>
              <a:t> …</a:t>
            </a:r>
            <a:r>
              <a:rPr lang="en-US" sz="2800" b="1" i="1" kern="0" dirty="0"/>
              <a:t>found </a:t>
            </a:r>
            <a:r>
              <a:rPr lang="en-US" sz="2800" b="1" i="1" kern="0" dirty="0">
                <a:solidFill>
                  <a:srgbClr val="0070C0"/>
                </a:solidFill>
              </a:rPr>
              <a:t>favor</a:t>
            </a:r>
            <a:r>
              <a:rPr lang="en-US" sz="2800" b="1" i="1" kern="0" dirty="0"/>
              <a:t> with God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69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IV. </a:t>
            </a:r>
            <a:r>
              <a:rPr lang="en-US" sz="3200" b="1" i="0" dirty="0"/>
              <a:t>Be the Lord’s Humble Servant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5993955" cy="354904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kern="0" dirty="0">
                <a:ea typeface="Aptos" panose="020B0004020202020204" pitchFamily="34" charset="0"/>
              </a:rPr>
              <a:t>R</a:t>
            </a:r>
            <a:r>
              <a:rPr lang="en-US" sz="2800" b="1" kern="0" dirty="0">
                <a:effectLst/>
                <a:ea typeface="Aptos" panose="020B0004020202020204" pitchFamily="34" charset="0"/>
              </a:rPr>
              <a:t>emember God’s grace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Believe that God can do all things, even impossible things</a:t>
            </a:r>
          </a:p>
          <a:p>
            <a:r>
              <a:rPr lang="en-US" sz="2800" b="1" dirty="0"/>
              <a:t>“</a:t>
            </a:r>
            <a:r>
              <a:rPr lang="en-US" sz="2800" b="1" i="1" dirty="0"/>
              <a:t>Truly, I tell you, with no one in Israel have I found such faith.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Matthew 8:10</a:t>
            </a:r>
            <a:endParaRPr lang="en-US" sz="4400" b="1" kern="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</p:txBody>
      </p:sp>
      <p:pic>
        <p:nvPicPr>
          <p:cNvPr id="3074" name="Picture 2" descr="Never a Dull Moment: Drinking from a Fire Hose">
            <a:extLst>
              <a:ext uri="{FF2B5EF4-FFF2-40B4-BE49-F238E27FC236}">
                <a16:creationId xmlns:a16="http://schemas.microsoft.com/office/drawing/2014/main" id="{3C03D678-E36B-9337-8186-063CFA05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01" y="2337062"/>
            <a:ext cx="4009510" cy="3090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IV. </a:t>
            </a:r>
            <a:r>
              <a:rPr lang="en-US" sz="3200" b="1" i="0" dirty="0"/>
              <a:t>Be the Lord’s Humble Servant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609008" cy="354904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kern="0" dirty="0">
                <a:ea typeface="Aptos" panose="020B0004020202020204" pitchFamily="34" charset="0"/>
              </a:rPr>
              <a:t>R</a:t>
            </a:r>
            <a:r>
              <a:rPr lang="en-US" sz="2800" b="1" kern="0" dirty="0">
                <a:effectLst/>
                <a:ea typeface="Aptos" panose="020B0004020202020204" pitchFamily="34" charset="0"/>
              </a:rPr>
              <a:t>emember God’s grace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Believe that God can do all things, even impossible things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Rejoice over God’s grace and blessings</a:t>
            </a:r>
          </a:p>
          <a:p>
            <a:r>
              <a:rPr lang="en-US" sz="2800" b="1" dirty="0"/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My soul magnifies the Lord, and my spirit rejoices in God my Savior</a:t>
            </a:r>
            <a:r>
              <a:rPr lang="en-US" sz="2800" b="1" i="1" dirty="0"/>
              <a:t>, for he has looked on the humble estate of his servant. For behold, from now on </a:t>
            </a:r>
            <a:r>
              <a:rPr lang="en-US" sz="2800" b="1" i="1" dirty="0">
                <a:solidFill>
                  <a:srgbClr val="0070C0"/>
                </a:solidFill>
              </a:rPr>
              <a:t>all generations will call me blessed</a:t>
            </a:r>
            <a:r>
              <a:rPr lang="en-US" sz="2800" b="1" i="1" dirty="0"/>
              <a:t>; for </a:t>
            </a:r>
            <a:r>
              <a:rPr lang="en-US" sz="2800" b="1" i="1" dirty="0">
                <a:solidFill>
                  <a:srgbClr val="0070C0"/>
                </a:solidFill>
              </a:rPr>
              <a:t>he who is mighty has done great things for me</a:t>
            </a:r>
            <a:r>
              <a:rPr lang="en-US" sz="2800" b="1" i="1" dirty="0"/>
              <a:t>, and holy is his name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Luke 1:46-49</a:t>
            </a:r>
            <a:endParaRPr lang="en-US" sz="2800" b="1" kern="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60010"/>
            <a:ext cx="10609008" cy="3549045"/>
          </a:xfrm>
        </p:spPr>
        <p:txBody>
          <a:bodyPr>
            <a:noAutofit/>
          </a:bodyPr>
          <a:lstStyle/>
          <a:p>
            <a:r>
              <a:rPr lang="en-US" sz="2800" b="1" dirty="0"/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Blessed be the God and Father</a:t>
            </a:r>
            <a:r>
              <a:rPr lang="en-US" sz="2800" b="1" i="1" dirty="0"/>
              <a:t> of our Lord Jesus Christ, who has </a:t>
            </a:r>
            <a:r>
              <a:rPr lang="en-US" sz="2800" b="1" i="1" dirty="0">
                <a:solidFill>
                  <a:srgbClr val="0070C0"/>
                </a:solidFill>
              </a:rPr>
              <a:t>blessed us in Christ </a:t>
            </a:r>
            <a:r>
              <a:rPr lang="en-US" sz="2800" b="1" i="1" dirty="0"/>
              <a:t>with </a:t>
            </a:r>
            <a:r>
              <a:rPr lang="en-US" sz="2800" b="1" i="1" dirty="0">
                <a:solidFill>
                  <a:srgbClr val="0070C0"/>
                </a:solidFill>
              </a:rPr>
              <a:t>every spiritual blessing </a:t>
            </a:r>
            <a:r>
              <a:rPr lang="en-US" sz="2800" b="1" i="1" dirty="0"/>
              <a:t>in the heavenly places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Ephesians 1:3 </a:t>
            </a:r>
          </a:p>
          <a:p>
            <a:r>
              <a:rPr lang="en-US" sz="2800" b="1" dirty="0"/>
              <a:t>“</a:t>
            </a:r>
            <a:r>
              <a:rPr lang="en-US" sz="2800" b="1" i="1" dirty="0"/>
              <a:t>In him you also, </a:t>
            </a:r>
            <a:r>
              <a:rPr lang="en-US" sz="2800" b="1" i="1" dirty="0">
                <a:solidFill>
                  <a:srgbClr val="0070C0"/>
                </a:solidFill>
              </a:rPr>
              <a:t>when you heard </a:t>
            </a:r>
            <a:r>
              <a:rPr lang="en-US" sz="2800" b="1" i="1" dirty="0"/>
              <a:t>the word of truth, </a:t>
            </a:r>
            <a:r>
              <a:rPr lang="en-US" sz="2800" b="1" i="1" dirty="0">
                <a:solidFill>
                  <a:srgbClr val="0070C0"/>
                </a:solidFill>
              </a:rPr>
              <a:t>the gospel </a:t>
            </a:r>
            <a:r>
              <a:rPr lang="en-US" sz="2800" b="1" i="1" dirty="0"/>
              <a:t>of your salvation, and </a:t>
            </a:r>
            <a:r>
              <a:rPr lang="en-US" sz="2800" b="1" i="1" dirty="0">
                <a:solidFill>
                  <a:srgbClr val="0070C0"/>
                </a:solidFill>
              </a:rPr>
              <a:t>believed in him</a:t>
            </a:r>
            <a:r>
              <a:rPr lang="en-US" sz="2800" b="1" i="1" dirty="0"/>
              <a:t>, were </a:t>
            </a:r>
            <a:r>
              <a:rPr lang="en-US" sz="2800" b="1" i="1" dirty="0">
                <a:solidFill>
                  <a:srgbClr val="0070C0"/>
                </a:solidFill>
              </a:rPr>
              <a:t>sealed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with the promised Holy Spirit</a:t>
            </a:r>
            <a:r>
              <a:rPr lang="en-US" sz="2800" b="1" i="1" dirty="0"/>
              <a:t>, who is </a:t>
            </a:r>
            <a:r>
              <a:rPr lang="en-US" sz="2800" b="1" i="1" dirty="0">
                <a:solidFill>
                  <a:srgbClr val="0070C0"/>
                </a:solidFill>
              </a:rPr>
              <a:t>the guarantee of our inheritance</a:t>
            </a:r>
            <a:r>
              <a:rPr lang="en-US" sz="2800" b="1" i="1" dirty="0"/>
              <a:t> until we acquire possession of it, </a:t>
            </a:r>
            <a:r>
              <a:rPr lang="en-US" sz="2800" b="1" i="1" dirty="0">
                <a:solidFill>
                  <a:srgbClr val="0070C0"/>
                </a:solidFill>
              </a:rPr>
              <a:t>to the praise of his glory</a:t>
            </a:r>
            <a:r>
              <a:rPr lang="en-US" sz="2800" b="1" i="1" dirty="0"/>
              <a:t>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Ephesians 1:13-14</a:t>
            </a:r>
            <a:endParaRPr lang="en-US" sz="3600" b="1" kern="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</p:txBody>
      </p:sp>
      <p:pic>
        <p:nvPicPr>
          <p:cNvPr id="4100" name="Picture 4" descr="Biblword - 𝕄𝕒𝕣𝕪 “And Mary said: 'My soul glorifies the... | Facebook">
            <a:extLst>
              <a:ext uri="{FF2B5EF4-FFF2-40B4-BE49-F238E27FC236}">
                <a16:creationId xmlns:a16="http://schemas.microsoft.com/office/drawing/2014/main" id="{8258B92B-ABF2-4E2D-9DBA-8E519EC79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8444"/>
          <a:stretch/>
        </p:blipFill>
        <p:spPr bwMode="auto">
          <a:xfrm>
            <a:off x="3594426" y="142875"/>
            <a:ext cx="5003148" cy="25794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IV. </a:t>
            </a:r>
            <a:r>
              <a:rPr lang="en-US" sz="3200" b="1" i="0" dirty="0"/>
              <a:t>Be the Lord’s Humble Servant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609008" cy="354904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kern="0" dirty="0">
                <a:ea typeface="Aptos" panose="020B0004020202020204" pitchFamily="34" charset="0"/>
              </a:rPr>
              <a:t>R</a:t>
            </a:r>
            <a:r>
              <a:rPr lang="en-US" sz="2800" b="1" kern="0" dirty="0">
                <a:effectLst/>
                <a:ea typeface="Aptos" panose="020B0004020202020204" pitchFamily="34" charset="0"/>
              </a:rPr>
              <a:t>emember God’s grace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Believe that God can do all things, even impossible things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Rejoice over God’s grace and blessings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en-US" sz="2800" b="1" i="1" dirty="0"/>
              <a:t>Behold, </a:t>
            </a:r>
            <a:r>
              <a:rPr lang="en-US" sz="2800" b="1" i="1" dirty="0">
                <a:solidFill>
                  <a:srgbClr val="0070C0"/>
                </a:solidFill>
              </a:rPr>
              <a:t>this child is appointed for </a:t>
            </a:r>
            <a:r>
              <a:rPr lang="en-US" sz="2800" b="1" i="1" dirty="0"/>
              <a:t>the fall and rising of many in Israel, and for </a:t>
            </a:r>
            <a:r>
              <a:rPr lang="en-US" sz="2800" b="1" i="1" dirty="0">
                <a:solidFill>
                  <a:srgbClr val="0070C0"/>
                </a:solidFill>
              </a:rPr>
              <a:t>a sign that is opposed</a:t>
            </a:r>
            <a:r>
              <a:rPr lang="en-US" sz="2800" b="1" i="1" dirty="0"/>
              <a:t> (and </a:t>
            </a:r>
            <a:r>
              <a:rPr lang="en-US" sz="2800" b="1" i="1" dirty="0">
                <a:solidFill>
                  <a:srgbClr val="0070C0"/>
                </a:solidFill>
              </a:rPr>
              <a:t>a sword will pierce through your own soul also</a:t>
            </a:r>
            <a:r>
              <a:rPr lang="en-US" sz="2800" b="1" i="1" dirty="0"/>
              <a:t>)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Luke 2:34-35</a:t>
            </a:r>
            <a:endParaRPr lang="en-US" sz="2800" b="1" kern="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IV. </a:t>
            </a:r>
            <a:r>
              <a:rPr lang="en-US" sz="3200" b="1" i="0" dirty="0"/>
              <a:t>Be the Lord’s Humble Servant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671-AFA3-090F-42E5-574D118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609008" cy="354904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kern="0" dirty="0">
                <a:ea typeface="Aptos" panose="020B0004020202020204" pitchFamily="34" charset="0"/>
              </a:rPr>
              <a:t>R</a:t>
            </a:r>
            <a:r>
              <a:rPr lang="en-US" sz="2800" b="1" kern="0" dirty="0">
                <a:effectLst/>
                <a:ea typeface="Aptos" panose="020B0004020202020204" pitchFamily="34" charset="0"/>
              </a:rPr>
              <a:t>emember God’s grace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Believe that God can do all things, even impossible things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Rejoice over God’s grace and blessings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Be content in all things</a:t>
            </a:r>
          </a:p>
          <a:p>
            <a:r>
              <a:rPr lang="en-US" sz="2800" b="1" dirty="0"/>
              <a:t>Knowing “</a:t>
            </a:r>
            <a:r>
              <a:rPr lang="en-US" sz="2800" b="1" i="1" dirty="0"/>
              <a:t>that for those who love God </a:t>
            </a:r>
            <a:r>
              <a:rPr lang="en-US" sz="2800" b="1" i="1" dirty="0">
                <a:solidFill>
                  <a:srgbClr val="0070C0"/>
                </a:solidFill>
              </a:rPr>
              <a:t>all things </a:t>
            </a:r>
            <a:r>
              <a:rPr lang="en-US" sz="2800" b="1" i="1" dirty="0"/>
              <a:t>work together for good, for those who are called according to his purpose.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Romans 8:28 </a:t>
            </a:r>
          </a:p>
        </p:txBody>
      </p:sp>
    </p:spTree>
    <p:extLst>
      <p:ext uri="{BB962C8B-B14F-4D97-AF65-F5344CB8AC3E}">
        <p14:creationId xmlns:p14="http://schemas.microsoft.com/office/powerpoint/2010/main" val="1655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A48DAB-C6BC-A45F-B1F1-3989B5150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0104" y="5116065"/>
            <a:ext cx="3904488" cy="9267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 the Lord’s Humble Servant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01CB9A-37DA-AA29-D8B5-0C22347E8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10406"/>
            <a:ext cx="1865376" cy="191344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Luke 1:26-38</a:t>
            </a:r>
          </a:p>
        </p:txBody>
      </p:sp>
    </p:spTree>
    <p:extLst>
      <p:ext uri="{BB962C8B-B14F-4D97-AF65-F5344CB8AC3E}">
        <p14:creationId xmlns:p14="http://schemas.microsoft.com/office/powerpoint/2010/main" val="351422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1114691"/>
            <a:ext cx="5512288" cy="188055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i="0" kern="0">
                <a:effectLst/>
                <a:ea typeface="Aptos" panose="020B0004020202020204" pitchFamily="34" charset="0"/>
              </a:rPr>
              <a:t>I. </a:t>
            </a:r>
            <a:r>
              <a:rPr lang="en-US" sz="3100" b="1" i="0"/>
              <a:t>God sent the great angel Gabriel to a young girl named Mary (</a:t>
            </a:r>
            <a:r>
              <a:rPr lang="en-US" sz="3100" b="1"/>
              <a:t>verses 26-27</a:t>
            </a:r>
            <a:r>
              <a:rPr lang="en-US" sz="3100" b="1" i="0"/>
              <a:t>)</a:t>
            </a:r>
            <a:endParaRPr lang="en-US" sz="3100" i="0"/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E9BFB270-A887-4B62-B243-50F92509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1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62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3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64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Advent: Positioned For Blessing – thelifeididntchoose">
            <a:extLst>
              <a:ext uri="{FF2B5EF4-FFF2-40B4-BE49-F238E27FC236}">
                <a16:creationId xmlns:a16="http://schemas.microsoft.com/office/drawing/2014/main" id="{E9B6685D-93C7-9194-8B31-D852C95C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" b="15881"/>
          <a:stretch/>
        </p:blipFill>
        <p:spPr bwMode="auto">
          <a:xfrm>
            <a:off x="525718" y="3282043"/>
            <a:ext cx="5512288" cy="298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FECB-3E21-B2FB-B5C8-2B559110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5512288" cy="514590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“Your wife Elizabeth will bear you a son, and you shall call his name John.”</a:t>
            </a:r>
          </a:p>
          <a:p>
            <a:r>
              <a:rPr lang="en-US" sz="2800" b="1" dirty="0"/>
              <a:t>“He will turn many of the children of Israel to the Lord their God.”</a:t>
            </a:r>
          </a:p>
          <a:p>
            <a:r>
              <a:rPr lang="en-US" sz="2800" b="1" dirty="0"/>
              <a:t> “He will go before him in the spirit and power of Elijah, to turn the hearts of the fathers to the children…”</a:t>
            </a:r>
          </a:p>
        </p:txBody>
      </p:sp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915833"/>
            <a:ext cx="2438970" cy="942167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3B108AF4-088E-4064-B983-46D04AE2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9771377" y="5278254"/>
            <a:ext cx="623078" cy="1834221"/>
            <a:chOff x="10948005" y="3272152"/>
            <a:chExt cx="623078" cy="18342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B0072F45-87A5-41AF-8A5F-AA1169606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39543D5C-6314-4A56-96D8-66138F7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3B17B08-2B11-4A2F-9E2C-DE23C7250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8962" y="5013367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5" name="Graphic 12">
              <a:extLst>
                <a:ext uri="{FF2B5EF4-FFF2-40B4-BE49-F238E27FC236}">
                  <a16:creationId xmlns:a16="http://schemas.microsoft.com/office/drawing/2014/main" id="{1C07DBD2-276A-4A72-BF25-6FB2FCD05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Graphic 15">
              <a:extLst>
                <a:ext uri="{FF2B5EF4-FFF2-40B4-BE49-F238E27FC236}">
                  <a16:creationId xmlns:a16="http://schemas.microsoft.com/office/drawing/2014/main" id="{C354B108-DB71-4484-8743-68C8D5030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6574" y="4484929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Graphic 15">
              <a:extLst>
                <a:ext uri="{FF2B5EF4-FFF2-40B4-BE49-F238E27FC236}">
                  <a16:creationId xmlns:a16="http://schemas.microsoft.com/office/drawing/2014/main" id="{C50B8508-ED23-4F52-B6D0-18C4EFC54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37C296D5-FE18-49F2-BECF-3BBFD7834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8165" y="4772395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8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I. </a:t>
            </a:r>
            <a:r>
              <a:rPr lang="en-US" sz="3200" b="1" i="0" dirty="0"/>
              <a:t>God sent the great angel Gabriel to a young girl named Mary (</a:t>
            </a:r>
            <a:r>
              <a:rPr lang="en-US" sz="3200" b="1" dirty="0"/>
              <a:t>verses 26-27</a:t>
            </a:r>
            <a:r>
              <a:rPr lang="en-US" sz="3200" b="1" i="0" dirty="0"/>
              <a:t>)</a:t>
            </a:r>
            <a:endParaRPr lang="en-US" sz="3200" i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FECB-3E21-B2FB-B5C8-2B559110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 </a:t>
            </a:r>
            <a:r>
              <a:rPr lang="en-US" sz="2800" b="1" i="1" dirty="0"/>
              <a:t>In </a:t>
            </a:r>
            <a:r>
              <a:rPr lang="en-US" sz="2800" b="1" i="1" dirty="0">
                <a:solidFill>
                  <a:srgbClr val="0070C0"/>
                </a:solidFill>
              </a:rPr>
              <a:t>the sixth month </a:t>
            </a:r>
            <a:r>
              <a:rPr lang="en-US" sz="2800" b="1" i="1" dirty="0"/>
              <a:t>the angel Gabriel was sent from God to </a:t>
            </a:r>
            <a:r>
              <a:rPr lang="en-US" sz="2800" b="1" i="1" dirty="0">
                <a:solidFill>
                  <a:srgbClr val="0070C0"/>
                </a:solidFill>
              </a:rPr>
              <a:t>a city of Galilee named Nazareth</a:t>
            </a:r>
            <a:r>
              <a:rPr lang="en-US" sz="2800" b="1" dirty="0"/>
              <a:t>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 </a:t>
            </a:r>
            <a:r>
              <a:rPr lang="en-US" sz="2800" b="1" i="1" dirty="0"/>
              <a:t>to </a:t>
            </a:r>
            <a:r>
              <a:rPr lang="en-US" sz="2800" b="1" i="1" dirty="0">
                <a:solidFill>
                  <a:srgbClr val="0070C0"/>
                </a:solidFill>
              </a:rPr>
              <a:t>a virgin betrothed to</a:t>
            </a:r>
            <a:r>
              <a:rPr lang="en-US" sz="2800" b="1" i="1" dirty="0"/>
              <a:t> a man whose name was </a:t>
            </a:r>
            <a:r>
              <a:rPr lang="en-US" sz="2800" b="1" i="1" dirty="0">
                <a:solidFill>
                  <a:srgbClr val="0070C0"/>
                </a:solidFill>
              </a:rPr>
              <a:t>Joseph</a:t>
            </a:r>
            <a:r>
              <a:rPr lang="en-US" sz="2800" b="1" i="1" dirty="0"/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of the house of David</a:t>
            </a:r>
            <a:r>
              <a:rPr lang="en-US" sz="2800" b="1" i="1" dirty="0"/>
              <a:t>. And the virgin’s name was </a:t>
            </a:r>
            <a:r>
              <a:rPr lang="en-US" sz="2800" b="1" i="1" dirty="0">
                <a:solidFill>
                  <a:srgbClr val="0070C0"/>
                </a:solidFill>
              </a:rPr>
              <a:t>Mary</a:t>
            </a:r>
            <a:r>
              <a:rPr lang="en-US" sz="28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419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II. </a:t>
            </a:r>
            <a:r>
              <a:rPr lang="en-US" sz="3200" b="1" i="0" dirty="0"/>
              <a:t>Mary was blessed by God to give birth to Jesus (</a:t>
            </a:r>
            <a:r>
              <a:rPr lang="en-US" sz="3200" b="1" dirty="0"/>
              <a:t>verses 28-33</a:t>
            </a:r>
            <a:r>
              <a:rPr lang="en-US" sz="3200" b="1" i="0" dirty="0"/>
              <a:t>)</a:t>
            </a:r>
            <a:endParaRPr lang="en-US" sz="3200" i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366C-EFB1-D37F-5A64-9A3AC5DA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28</a:t>
            </a:r>
            <a:r>
              <a:rPr lang="en-US" sz="2800" b="1" dirty="0"/>
              <a:t> </a:t>
            </a:r>
            <a:r>
              <a:rPr lang="en-US" sz="2800" b="1" i="1" dirty="0"/>
              <a:t>And he came to her and said, “Greetings, </a:t>
            </a:r>
            <a:r>
              <a:rPr lang="en-US" sz="2800" b="1" i="1" dirty="0">
                <a:solidFill>
                  <a:srgbClr val="0070C0"/>
                </a:solidFill>
              </a:rPr>
              <a:t>O favored one</a:t>
            </a:r>
            <a:r>
              <a:rPr lang="en-US" sz="2800" b="1" i="1" dirty="0"/>
              <a:t>, the Lord is with you!”</a:t>
            </a:r>
            <a:r>
              <a:rPr lang="en-US" sz="28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29</a:t>
            </a:r>
            <a:r>
              <a:rPr lang="en-US" sz="2800" b="1" dirty="0"/>
              <a:t> </a:t>
            </a:r>
            <a:r>
              <a:rPr lang="en-US" sz="2800" b="1" i="1" dirty="0"/>
              <a:t>But she was </a:t>
            </a:r>
            <a:r>
              <a:rPr lang="en-US" sz="2800" b="1" i="1" dirty="0">
                <a:solidFill>
                  <a:srgbClr val="00B050"/>
                </a:solidFill>
              </a:rPr>
              <a:t>greatly troubled</a:t>
            </a:r>
            <a:r>
              <a:rPr lang="en-US" sz="2800" b="1" i="1" dirty="0"/>
              <a:t> at the saying, and tried to discern what sort of greeting this might be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 </a:t>
            </a:r>
            <a:r>
              <a:rPr lang="en-US" sz="2800" b="1" i="1" dirty="0"/>
              <a:t>And the angel said to her, “</a:t>
            </a:r>
            <a:r>
              <a:rPr lang="en-US" sz="2800" b="1" i="1" dirty="0">
                <a:solidFill>
                  <a:srgbClr val="0070C0"/>
                </a:solidFill>
              </a:rPr>
              <a:t>Do not be afraid</a:t>
            </a:r>
            <a:r>
              <a:rPr lang="en-US" sz="2800" b="1" i="1" dirty="0"/>
              <a:t>, Mary, for you have found favor with God</a:t>
            </a:r>
            <a:r>
              <a:rPr lang="en-US" sz="2800" b="1" dirty="0"/>
              <a:t>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29</a:t>
            </a:r>
            <a:r>
              <a:rPr lang="en-US" sz="2800" b="1" dirty="0"/>
              <a:t> …</a:t>
            </a:r>
            <a:r>
              <a:rPr lang="en-US" sz="2800" b="1" i="1" dirty="0">
                <a:solidFill>
                  <a:srgbClr val="00B050"/>
                </a:solidFill>
              </a:rPr>
              <a:t>confused and disturbed</a:t>
            </a:r>
            <a:r>
              <a:rPr lang="en-US" sz="2800" b="1" i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(NLT)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tanding next to a cake&#10;&#10;Description automatically generated">
            <a:extLst>
              <a:ext uri="{FF2B5EF4-FFF2-40B4-BE49-F238E27FC236}">
                <a16:creationId xmlns:a16="http://schemas.microsoft.com/office/drawing/2014/main" id="{1BB1749E-2D20-1F9D-4B19-0E60940CB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01" y="708040"/>
            <a:ext cx="7349398" cy="5441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186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II. </a:t>
            </a:r>
            <a:r>
              <a:rPr lang="en-US" sz="3200" b="1" i="0" dirty="0"/>
              <a:t>Mary was blessed by God to give birth to Jesus (</a:t>
            </a:r>
            <a:r>
              <a:rPr lang="en-US" sz="3200" b="1" dirty="0"/>
              <a:t>verses 28-33</a:t>
            </a:r>
            <a:r>
              <a:rPr lang="en-US" sz="3200" b="1" i="0" dirty="0"/>
              <a:t>)</a:t>
            </a:r>
            <a:endParaRPr lang="en-US" sz="3200" i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366C-EFB1-D37F-5A64-9A3AC5DA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31</a:t>
            </a:r>
            <a:r>
              <a:rPr lang="en-US" sz="2800" b="1" dirty="0"/>
              <a:t> </a:t>
            </a:r>
            <a:r>
              <a:rPr lang="en-US" sz="2800" b="1" i="1" dirty="0"/>
              <a:t>And behold, </a:t>
            </a:r>
            <a:r>
              <a:rPr lang="en-US" sz="2800" b="1" i="1" dirty="0">
                <a:solidFill>
                  <a:srgbClr val="0070C0"/>
                </a:solidFill>
              </a:rPr>
              <a:t>you will conceive </a:t>
            </a:r>
            <a:r>
              <a:rPr lang="en-US" sz="2800" b="1" i="1" dirty="0"/>
              <a:t>in your womb and bear a son, and you shall call his name </a:t>
            </a:r>
            <a:r>
              <a:rPr lang="en-US" sz="2800" b="1" i="1" dirty="0">
                <a:solidFill>
                  <a:srgbClr val="0070C0"/>
                </a:solidFill>
              </a:rPr>
              <a:t>Jesus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dirty="0"/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He will be great</a:t>
            </a:r>
            <a:r>
              <a:rPr lang="en-US" sz="2800" b="1" i="1" dirty="0"/>
              <a:t> and will be called the </a:t>
            </a:r>
            <a:r>
              <a:rPr lang="en-US" sz="2800" b="1" i="1" dirty="0">
                <a:solidFill>
                  <a:srgbClr val="0070C0"/>
                </a:solidFill>
              </a:rPr>
              <a:t>Son of the Most High</a:t>
            </a:r>
            <a:r>
              <a:rPr lang="en-US" sz="2800" b="1" i="1" dirty="0"/>
              <a:t>. And the Lord God will give to him </a:t>
            </a:r>
            <a:r>
              <a:rPr lang="en-US" sz="2800" b="1" i="1" dirty="0">
                <a:solidFill>
                  <a:srgbClr val="0070C0"/>
                </a:solidFill>
              </a:rPr>
              <a:t>the throne of his father David</a:t>
            </a:r>
            <a:r>
              <a:rPr lang="en-US" sz="28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33</a:t>
            </a:r>
            <a:r>
              <a:rPr lang="en-US" sz="2800" b="1" dirty="0"/>
              <a:t> </a:t>
            </a:r>
            <a:r>
              <a:rPr lang="en-US" sz="2800" b="1" i="1" dirty="0"/>
              <a:t>and </a:t>
            </a:r>
            <a:r>
              <a:rPr lang="en-US" sz="2800" b="1" i="1" dirty="0">
                <a:solidFill>
                  <a:srgbClr val="0070C0"/>
                </a:solidFill>
              </a:rPr>
              <a:t>he will reign over the house of Jacob forever, and of his kingdom there will be no end</a:t>
            </a:r>
            <a:r>
              <a:rPr lang="en-US" sz="2800" b="1" i="1" dirty="0"/>
              <a:t>.”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33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III. </a:t>
            </a:r>
            <a:r>
              <a:rPr lang="en-US" sz="3200" b="1" i="0" dirty="0"/>
              <a:t>Despite being confused and disturbed, Mary trusted God and His word (</a:t>
            </a:r>
            <a:r>
              <a:rPr lang="en-US" sz="3200" b="1" dirty="0"/>
              <a:t>verses 34-38</a:t>
            </a:r>
            <a:r>
              <a:rPr lang="en-US" sz="3200" b="1" i="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C7691-3F01-1878-F5B1-3604B313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34</a:t>
            </a:r>
            <a:r>
              <a:rPr lang="en-US" sz="2800" b="1" dirty="0"/>
              <a:t> </a:t>
            </a:r>
            <a:r>
              <a:rPr lang="en-US" sz="2800" b="1" i="1" dirty="0"/>
              <a:t>And Mary said to the angel, “How will this be, </a:t>
            </a:r>
            <a:r>
              <a:rPr lang="en-US" sz="2800" b="1" i="1" dirty="0">
                <a:solidFill>
                  <a:srgbClr val="0070C0"/>
                </a:solidFill>
              </a:rPr>
              <a:t>since I am a virgin?</a:t>
            </a:r>
            <a:r>
              <a:rPr lang="en-US" sz="2800" b="1" i="1" dirty="0"/>
              <a:t>”</a:t>
            </a:r>
            <a:r>
              <a:rPr lang="en-US" sz="2800" b="1" dirty="0"/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dirty="0"/>
              <a:t> </a:t>
            </a:r>
            <a:r>
              <a:rPr lang="en-US" sz="2800" b="1" i="1" dirty="0"/>
              <a:t>And the angel answered her, “</a:t>
            </a:r>
            <a:r>
              <a:rPr lang="en-US" sz="2800" b="1" i="1" dirty="0">
                <a:solidFill>
                  <a:srgbClr val="0070C0"/>
                </a:solidFill>
              </a:rPr>
              <a:t>The Holy Spirit </a:t>
            </a:r>
            <a:r>
              <a:rPr lang="en-US" sz="2800" b="1" i="1" dirty="0"/>
              <a:t>will come upon you, and </a:t>
            </a:r>
            <a:r>
              <a:rPr lang="en-US" sz="2800" b="1" i="1" dirty="0">
                <a:solidFill>
                  <a:srgbClr val="0070C0"/>
                </a:solidFill>
              </a:rPr>
              <a:t>the power of the Most High </a:t>
            </a:r>
            <a:r>
              <a:rPr lang="en-US" sz="2800" b="1" i="1" dirty="0"/>
              <a:t>will overshadow you; </a:t>
            </a:r>
            <a:r>
              <a:rPr lang="en-US" sz="2800" b="1" i="1" dirty="0">
                <a:solidFill>
                  <a:srgbClr val="0070C0"/>
                </a:solidFill>
              </a:rPr>
              <a:t>therefore the child to be born will be called holy—the Son of God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“</a:t>
            </a:r>
            <a:r>
              <a:rPr lang="en-US" sz="2800" b="1" i="1" dirty="0"/>
              <a:t>Great indeed, we confess, is </a:t>
            </a:r>
            <a:r>
              <a:rPr lang="en-US" sz="2800" b="1" i="1" dirty="0">
                <a:solidFill>
                  <a:srgbClr val="0070C0"/>
                </a:solidFill>
              </a:rPr>
              <a:t>the mystery of godliness</a:t>
            </a:r>
            <a:r>
              <a:rPr lang="en-US" sz="2800" b="1" i="1" dirty="0"/>
              <a:t>: He was </a:t>
            </a:r>
            <a:r>
              <a:rPr lang="en-US" sz="2800" b="1" i="1" dirty="0">
                <a:solidFill>
                  <a:srgbClr val="0070C0"/>
                </a:solidFill>
              </a:rPr>
              <a:t>manifested in the flesh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baseline="30000" dirty="0">
                <a:solidFill>
                  <a:srgbClr val="C00000"/>
                </a:solidFill>
              </a:rPr>
              <a:t>st</a:t>
            </a:r>
            <a:r>
              <a:rPr lang="en-US" sz="2800" b="1" dirty="0">
                <a:solidFill>
                  <a:srgbClr val="C00000"/>
                </a:solidFill>
              </a:rPr>
              <a:t> Timothy 3:16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5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86BC-6456-C543-AEA4-861E2F7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b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</a:br>
            <a:r>
              <a:rPr lang="en-US" sz="3200" b="1" i="0" kern="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III. </a:t>
            </a:r>
            <a:r>
              <a:rPr lang="en-US" sz="3200" b="1" i="0" dirty="0"/>
              <a:t>Despite being confused and disturbed, Mary trusted God and His word (</a:t>
            </a:r>
            <a:r>
              <a:rPr lang="en-US" sz="3200" b="1" dirty="0"/>
              <a:t>verses 34-38</a:t>
            </a:r>
            <a:r>
              <a:rPr lang="en-US" sz="3200" b="1" i="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C7691-3F01-1878-F5B1-3604B313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34</a:t>
            </a:r>
            <a:r>
              <a:rPr lang="en-US" sz="2800" b="1" dirty="0"/>
              <a:t> </a:t>
            </a:r>
            <a:r>
              <a:rPr lang="en-US" sz="2800" b="1" i="1" dirty="0"/>
              <a:t>And Mary said to the angel, “How will this be, </a:t>
            </a:r>
            <a:r>
              <a:rPr lang="en-US" sz="2800" b="1" i="1" dirty="0">
                <a:solidFill>
                  <a:srgbClr val="0070C0"/>
                </a:solidFill>
              </a:rPr>
              <a:t>since I am a virgin?</a:t>
            </a:r>
            <a:r>
              <a:rPr lang="en-US" sz="2800" b="1" i="1" dirty="0"/>
              <a:t>”</a:t>
            </a:r>
            <a:r>
              <a:rPr lang="en-US" sz="2800" b="1" dirty="0"/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dirty="0"/>
              <a:t> </a:t>
            </a:r>
            <a:r>
              <a:rPr lang="en-US" sz="2800" b="1" i="1" dirty="0"/>
              <a:t>And the angel answered her, “</a:t>
            </a:r>
            <a:r>
              <a:rPr lang="en-US" sz="2800" b="1" i="1" dirty="0">
                <a:solidFill>
                  <a:srgbClr val="0070C0"/>
                </a:solidFill>
              </a:rPr>
              <a:t>The Holy Spirit </a:t>
            </a:r>
            <a:r>
              <a:rPr lang="en-US" sz="2800" b="1" i="1" dirty="0"/>
              <a:t>will come upon you, and </a:t>
            </a:r>
            <a:r>
              <a:rPr lang="en-US" sz="2800" b="1" i="1" dirty="0">
                <a:solidFill>
                  <a:srgbClr val="0070C0"/>
                </a:solidFill>
              </a:rPr>
              <a:t>the power of the Most High </a:t>
            </a:r>
            <a:r>
              <a:rPr lang="en-US" sz="2800" b="1" i="1" dirty="0"/>
              <a:t>will overshadow you; </a:t>
            </a:r>
            <a:r>
              <a:rPr lang="en-US" sz="2800" b="1" i="1" dirty="0">
                <a:solidFill>
                  <a:srgbClr val="0070C0"/>
                </a:solidFill>
              </a:rPr>
              <a:t>therefore the child to be born will be called holy—the Son of God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“</a:t>
            </a:r>
            <a:r>
              <a:rPr lang="en-US" sz="2800" b="1" i="1" dirty="0"/>
              <a:t>For I was </a:t>
            </a:r>
            <a:r>
              <a:rPr lang="en-US" sz="2800" b="1" i="1" dirty="0">
                <a:solidFill>
                  <a:srgbClr val="0070C0"/>
                </a:solidFill>
              </a:rPr>
              <a:t>born a sinner</a:t>
            </a:r>
            <a:r>
              <a:rPr lang="en-US" sz="2800" b="1" i="1" dirty="0"/>
              <a:t>— yes, </a:t>
            </a:r>
            <a:r>
              <a:rPr lang="en-US" sz="2800" b="1" i="1" dirty="0">
                <a:solidFill>
                  <a:srgbClr val="0070C0"/>
                </a:solidFill>
              </a:rPr>
              <a:t>from the moment my mother conceived me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Psalm 51:5, NLT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93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1048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Avenir Next LT Pro</vt:lpstr>
      <vt:lpstr>Avenir Next LT Pro Light</vt:lpstr>
      <vt:lpstr>Georgia Pro Semibold</vt:lpstr>
      <vt:lpstr>Times New Roman</vt:lpstr>
      <vt:lpstr>Wingdings</vt:lpstr>
      <vt:lpstr>RocaVTI</vt:lpstr>
      <vt:lpstr>PowerPoint Presentation</vt:lpstr>
      <vt:lpstr>Be the Lord’s Humble Servant</vt:lpstr>
      <vt:lpstr>I. God sent the great angel Gabriel to a young girl named Mary (verses 26-27)</vt:lpstr>
      <vt:lpstr>I. God sent the great angel Gabriel to a young girl named Mary (verses 26-27)</vt:lpstr>
      <vt:lpstr>II. Mary was blessed by God to give birth to Jesus (verses 28-33)</vt:lpstr>
      <vt:lpstr>PowerPoint Presentation</vt:lpstr>
      <vt:lpstr>II. Mary was blessed by God to give birth to Jesus (verses 28-33)</vt:lpstr>
      <vt:lpstr>          III. Despite being confused and disturbed, Mary trusted God and His word (verses 34-38)</vt:lpstr>
      <vt:lpstr>          III. Despite being confused and disturbed, Mary trusted God and His word (verses 34-38)</vt:lpstr>
      <vt:lpstr>          III. Despite being confused and disturbed, Mary trusted God and His word (verses 34-38)</vt:lpstr>
      <vt:lpstr>PowerPoint Presentation</vt:lpstr>
      <vt:lpstr>          III. Despite being confused and disturbed, Mary trusted God and His word (verses 34-38)</vt:lpstr>
      <vt:lpstr>IV. Be the Lord’s Humble Servant</vt:lpstr>
      <vt:lpstr>IV. Be the Lord’s Humble Servant</vt:lpstr>
      <vt:lpstr>IV. Be the Lord’s Humble Servant</vt:lpstr>
      <vt:lpstr>PowerPoint Presentation</vt:lpstr>
      <vt:lpstr>IV. Be the Lord’s Humble Servant</vt:lpstr>
      <vt:lpstr>IV. Be the Lord’s Humble Servant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O'Dowd</dc:creator>
  <cp:lastModifiedBy>Michael O'Dowd</cp:lastModifiedBy>
  <cp:revision>6</cp:revision>
  <dcterms:created xsi:type="dcterms:W3CDTF">2024-04-01T14:30:34Z</dcterms:created>
  <dcterms:modified xsi:type="dcterms:W3CDTF">2024-05-08T18:08:32Z</dcterms:modified>
</cp:coreProperties>
</file>