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50" r:id="rId2"/>
  </p:sldMasterIdLst>
  <p:notesMasterIdLst>
    <p:notesMasterId r:id="rId19"/>
  </p:notesMasterIdLst>
  <p:sldIdLst>
    <p:sldId id="545" r:id="rId3"/>
    <p:sldId id="257" r:id="rId4"/>
    <p:sldId id="258" r:id="rId5"/>
    <p:sldId id="259" r:id="rId6"/>
    <p:sldId id="263" r:id="rId7"/>
    <p:sldId id="260" r:id="rId8"/>
    <p:sldId id="264" r:id="rId9"/>
    <p:sldId id="265" r:id="rId10"/>
    <p:sldId id="261" r:id="rId11"/>
    <p:sldId id="266" r:id="rId12"/>
    <p:sldId id="267" r:id="rId13"/>
    <p:sldId id="268" r:id="rId14"/>
    <p:sldId id="262" r:id="rId15"/>
    <p:sldId id="269" r:id="rId16"/>
    <p:sldId id="270" r:id="rId17"/>
    <p:sldId id="537"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66" d="100"/>
          <a:sy n="66" d="100"/>
        </p:scale>
        <p:origin x="592"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6/11/relationships/changesInfo" Target="changesInfos/changesInfo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bcbalconyprojector@gmail.com" userId="9bcebe341cb9e03e" providerId="LiveId" clId="{68643588-D8B1-4738-A11E-C4D6A7320E30}"/>
    <pc:docChg chg="modSld">
      <pc:chgData name="lbcbalconyprojector@gmail.com" userId="9bcebe341cb9e03e" providerId="LiveId" clId="{68643588-D8B1-4738-A11E-C4D6A7320E30}" dt="2025-01-16T15:27:57.285" v="2" actId="20577"/>
      <pc:docMkLst>
        <pc:docMk/>
      </pc:docMkLst>
      <pc:sldChg chg="modSp mod">
        <pc:chgData name="lbcbalconyprojector@gmail.com" userId="9bcebe341cb9e03e" providerId="LiveId" clId="{68643588-D8B1-4738-A11E-C4D6A7320E30}" dt="2025-01-16T15:27:57.285" v="2" actId="20577"/>
        <pc:sldMkLst>
          <pc:docMk/>
          <pc:sldMk cId="586585201" sldId="548"/>
        </pc:sldMkLst>
        <pc:spChg chg="mod">
          <ac:chgData name="lbcbalconyprojector@gmail.com" userId="9bcebe341cb9e03e" providerId="LiveId" clId="{68643588-D8B1-4738-A11E-C4D6A7320E30}" dt="2025-01-16T15:27:57.285" v="2" actId="20577"/>
          <ac:spMkLst>
            <pc:docMk/>
            <pc:sldMk cId="586585201" sldId="548"/>
            <ac:spMk id="2" creationId="{48AD0582-08DF-7075-053F-14C9F29342A0}"/>
          </ac:spMkLst>
        </pc:spChg>
      </pc:sldChg>
    </pc:docChg>
  </pc:docChgLst>
  <pc:docChgLst>
    <pc:chgData name="Michael O'Dowd" userId="722580d4ac8858fa" providerId="LiveId" clId="{5C3D7183-BEC3-487F-8D83-D235D61A1139}"/>
    <pc:docChg chg="delSld modSld">
      <pc:chgData name="Michael O'Dowd" userId="722580d4ac8858fa" providerId="LiveId" clId="{5C3D7183-BEC3-487F-8D83-D235D61A1139}" dt="2025-01-14T21:11:53.410" v="61" actId="20577"/>
      <pc:docMkLst>
        <pc:docMk/>
      </pc:docMkLst>
      <pc:sldChg chg="del">
        <pc:chgData name="Michael O'Dowd" userId="722580d4ac8858fa" providerId="LiveId" clId="{5C3D7183-BEC3-487F-8D83-D235D61A1139}" dt="2025-01-14T21:08:43.619" v="2" actId="47"/>
        <pc:sldMkLst>
          <pc:docMk/>
          <pc:sldMk cId="4016277034" sldId="530"/>
        </pc:sldMkLst>
      </pc:sldChg>
      <pc:sldChg chg="del">
        <pc:chgData name="Michael O'Dowd" userId="722580d4ac8858fa" providerId="LiveId" clId="{5C3D7183-BEC3-487F-8D83-D235D61A1139}" dt="2025-01-14T21:06:51.857" v="0" actId="47"/>
        <pc:sldMkLst>
          <pc:docMk/>
          <pc:sldMk cId="3575454007" sldId="531"/>
        </pc:sldMkLst>
      </pc:sldChg>
      <pc:sldChg chg="del">
        <pc:chgData name="Michael O'Dowd" userId="722580d4ac8858fa" providerId="LiveId" clId="{5C3D7183-BEC3-487F-8D83-D235D61A1139}" dt="2025-01-14T21:09:23.582" v="3" actId="47"/>
        <pc:sldMkLst>
          <pc:docMk/>
          <pc:sldMk cId="1898484001" sldId="532"/>
        </pc:sldMkLst>
      </pc:sldChg>
      <pc:sldChg chg="modSp mod">
        <pc:chgData name="Michael O'Dowd" userId="722580d4ac8858fa" providerId="LiveId" clId="{5C3D7183-BEC3-487F-8D83-D235D61A1139}" dt="2025-01-14T21:10:25.986" v="32" actId="20577"/>
        <pc:sldMkLst>
          <pc:docMk/>
          <pc:sldMk cId="3623895837" sldId="533"/>
        </pc:sldMkLst>
        <pc:spChg chg="mod">
          <ac:chgData name="Michael O'Dowd" userId="722580d4ac8858fa" providerId="LiveId" clId="{5C3D7183-BEC3-487F-8D83-D235D61A1139}" dt="2025-01-14T21:10:25.986" v="32" actId="20577"/>
          <ac:spMkLst>
            <pc:docMk/>
            <pc:sldMk cId="3623895837" sldId="533"/>
            <ac:spMk id="3" creationId="{5D6A8E7D-724C-4ED6-8B95-17903A4D3681}"/>
          </ac:spMkLst>
        </pc:spChg>
      </pc:sldChg>
      <pc:sldChg chg="del">
        <pc:chgData name="Michael O'Dowd" userId="722580d4ac8858fa" providerId="LiveId" clId="{5C3D7183-BEC3-487F-8D83-D235D61A1139}" dt="2025-01-14T21:07:56.746" v="1" actId="47"/>
        <pc:sldMkLst>
          <pc:docMk/>
          <pc:sldMk cId="2343245775" sldId="534"/>
        </pc:sldMkLst>
      </pc:sldChg>
      <pc:sldChg chg="modSp mod">
        <pc:chgData name="Michael O'Dowd" userId="722580d4ac8858fa" providerId="LiveId" clId="{5C3D7183-BEC3-487F-8D83-D235D61A1139}" dt="2025-01-14T21:11:53.410" v="61" actId="20577"/>
        <pc:sldMkLst>
          <pc:docMk/>
          <pc:sldMk cId="3375875291" sldId="545"/>
        </pc:sldMkLst>
        <pc:spChg chg="mod">
          <ac:chgData name="Michael O'Dowd" userId="722580d4ac8858fa" providerId="LiveId" clId="{5C3D7183-BEC3-487F-8D83-D235D61A1139}" dt="2025-01-14T21:11:53.410" v="61" actId="20577"/>
          <ac:spMkLst>
            <pc:docMk/>
            <pc:sldMk cId="3375875291" sldId="545"/>
            <ac:spMk id="3" creationId="{5D6A8E7D-724C-4ED6-8B95-17903A4D368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1/19/2025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DFAD5F9-A63A-4A59-A734-6A332050D203}" type="datetimeFigureOut">
              <a:rPr lang="en-US" smtClean="0"/>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814222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76114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818666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A2442-459F-B434-F246-4EEB804C953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1207F5F-9813-22B4-8D45-74110B6781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717EECD-069B-F449-D782-1B601B776786}"/>
              </a:ext>
            </a:extLst>
          </p:cNvPr>
          <p:cNvSpPr>
            <a:spLocks noGrp="1"/>
          </p:cNvSpPr>
          <p:nvPr>
            <p:ph type="dt" sz="half" idx="10"/>
          </p:nvPr>
        </p:nvSpPr>
        <p:spPr/>
        <p:txBody>
          <a:bodyPr/>
          <a:lstStyle/>
          <a:p>
            <a:fld id="{11C9E7F8-1C67-4E99-97B6-F00FA4CECCC0}" type="datetimeFigureOut">
              <a:rPr lang="en-US" smtClean="0"/>
              <a:t>1/19/2025</a:t>
            </a:fld>
            <a:endParaRPr lang="en-US"/>
          </a:p>
        </p:txBody>
      </p:sp>
      <p:sp>
        <p:nvSpPr>
          <p:cNvPr id="5" name="Footer Placeholder 4">
            <a:extLst>
              <a:ext uri="{FF2B5EF4-FFF2-40B4-BE49-F238E27FC236}">
                <a16:creationId xmlns:a16="http://schemas.microsoft.com/office/drawing/2014/main" id="{00E10672-5102-DF4C-21E3-B652EEB36C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6D2DDE-86B2-A840-845D-2C005615915F}"/>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20194145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24150-92F7-4C00-2599-DE916D0795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DCA099-8CD1-9CCB-EEC7-6A7C2DCD0F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AF6BFC-0365-0902-7107-69B23B4163D8}"/>
              </a:ext>
            </a:extLst>
          </p:cNvPr>
          <p:cNvSpPr>
            <a:spLocks noGrp="1"/>
          </p:cNvSpPr>
          <p:nvPr>
            <p:ph type="dt" sz="half" idx="10"/>
          </p:nvPr>
        </p:nvSpPr>
        <p:spPr/>
        <p:txBody>
          <a:bodyPr/>
          <a:lstStyle/>
          <a:p>
            <a:fld id="{11C9E7F8-1C67-4E99-97B6-F00FA4CECCC0}" type="datetimeFigureOut">
              <a:rPr lang="en-US" smtClean="0"/>
              <a:t>1/19/2025</a:t>
            </a:fld>
            <a:endParaRPr lang="en-US"/>
          </a:p>
        </p:txBody>
      </p:sp>
      <p:sp>
        <p:nvSpPr>
          <p:cNvPr id="5" name="Footer Placeholder 4">
            <a:extLst>
              <a:ext uri="{FF2B5EF4-FFF2-40B4-BE49-F238E27FC236}">
                <a16:creationId xmlns:a16="http://schemas.microsoft.com/office/drawing/2014/main" id="{14A87F5F-A6B7-6763-0006-06E6EED838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9E9F86-CDE1-035C-CCF6-1C888501EBC9}"/>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28398802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E176C-BD84-EE4F-7917-0EB0A3297FA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10846A8-691D-EF32-91F3-C613D5ED578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E7B6258-D174-3C62-E23C-004779E7050D}"/>
              </a:ext>
            </a:extLst>
          </p:cNvPr>
          <p:cNvSpPr>
            <a:spLocks noGrp="1"/>
          </p:cNvSpPr>
          <p:nvPr>
            <p:ph type="dt" sz="half" idx="10"/>
          </p:nvPr>
        </p:nvSpPr>
        <p:spPr/>
        <p:txBody>
          <a:bodyPr/>
          <a:lstStyle/>
          <a:p>
            <a:fld id="{11C9E7F8-1C67-4E99-97B6-F00FA4CECCC0}" type="datetimeFigureOut">
              <a:rPr lang="en-US" smtClean="0"/>
              <a:t>1/19/2025</a:t>
            </a:fld>
            <a:endParaRPr lang="en-US"/>
          </a:p>
        </p:txBody>
      </p:sp>
      <p:sp>
        <p:nvSpPr>
          <p:cNvPr id="5" name="Footer Placeholder 4">
            <a:extLst>
              <a:ext uri="{FF2B5EF4-FFF2-40B4-BE49-F238E27FC236}">
                <a16:creationId xmlns:a16="http://schemas.microsoft.com/office/drawing/2014/main" id="{2C22F94A-DA12-D1DD-5778-75382E3487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92CD1D-D9D4-90E6-3ED3-16B238F8838E}"/>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38241896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E4D1F-8A6D-C8A3-902E-54ECD2CDE8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A4ABA4D-01B4-9688-F4D5-865C25B4943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DC0839-3660-2A58-76BB-15AFD412879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31E299-DB68-D45F-EA4F-328A47A158D9}"/>
              </a:ext>
            </a:extLst>
          </p:cNvPr>
          <p:cNvSpPr>
            <a:spLocks noGrp="1"/>
          </p:cNvSpPr>
          <p:nvPr>
            <p:ph type="dt" sz="half" idx="10"/>
          </p:nvPr>
        </p:nvSpPr>
        <p:spPr/>
        <p:txBody>
          <a:bodyPr/>
          <a:lstStyle/>
          <a:p>
            <a:fld id="{11C9E7F8-1C67-4E99-97B6-F00FA4CECCC0}" type="datetimeFigureOut">
              <a:rPr lang="en-US" smtClean="0"/>
              <a:t>1/19/2025</a:t>
            </a:fld>
            <a:endParaRPr lang="en-US"/>
          </a:p>
        </p:txBody>
      </p:sp>
      <p:sp>
        <p:nvSpPr>
          <p:cNvPr id="6" name="Footer Placeholder 5">
            <a:extLst>
              <a:ext uri="{FF2B5EF4-FFF2-40B4-BE49-F238E27FC236}">
                <a16:creationId xmlns:a16="http://schemas.microsoft.com/office/drawing/2014/main" id="{A553EEF9-FCC6-4BD4-4A6B-96032EDE6B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56EF74-F61A-0D78-4824-9153F8D7545F}"/>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12635671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0291D-95DD-B93E-1F55-F4F9612E098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918DB5B-108D-8647-3652-2C0C89CC46C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9A66F1-AD91-3034-5F69-5FBB46EA3C3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196DA0D-0600-8ABF-8E9D-073C0EF1A2F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F445F6-F28A-115F-E3D9-CC50DFBFCB7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F1A8BFA-3951-B0E8-AACC-57AA4FA5F21F}"/>
              </a:ext>
            </a:extLst>
          </p:cNvPr>
          <p:cNvSpPr>
            <a:spLocks noGrp="1"/>
          </p:cNvSpPr>
          <p:nvPr>
            <p:ph type="dt" sz="half" idx="10"/>
          </p:nvPr>
        </p:nvSpPr>
        <p:spPr/>
        <p:txBody>
          <a:bodyPr/>
          <a:lstStyle/>
          <a:p>
            <a:fld id="{11C9E7F8-1C67-4E99-97B6-F00FA4CECCC0}" type="datetimeFigureOut">
              <a:rPr lang="en-US" smtClean="0"/>
              <a:t>1/19/2025</a:t>
            </a:fld>
            <a:endParaRPr lang="en-US"/>
          </a:p>
        </p:txBody>
      </p:sp>
      <p:sp>
        <p:nvSpPr>
          <p:cNvPr id="8" name="Footer Placeholder 7">
            <a:extLst>
              <a:ext uri="{FF2B5EF4-FFF2-40B4-BE49-F238E27FC236}">
                <a16:creationId xmlns:a16="http://schemas.microsoft.com/office/drawing/2014/main" id="{B690AADE-4128-A89D-81CF-88F32C74AF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9DFB2B6-B3C3-18F4-6E8C-69C427EFFE8F}"/>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26862204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E5F0A-01D0-8678-C92B-0ED8AD80F7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81BCCD-A38E-3DD6-2994-203901BCEBFB}"/>
              </a:ext>
            </a:extLst>
          </p:cNvPr>
          <p:cNvSpPr>
            <a:spLocks noGrp="1"/>
          </p:cNvSpPr>
          <p:nvPr>
            <p:ph type="dt" sz="half" idx="10"/>
          </p:nvPr>
        </p:nvSpPr>
        <p:spPr/>
        <p:txBody>
          <a:bodyPr/>
          <a:lstStyle/>
          <a:p>
            <a:fld id="{11C9E7F8-1C67-4E99-97B6-F00FA4CECCC0}" type="datetimeFigureOut">
              <a:rPr lang="en-US" smtClean="0"/>
              <a:t>1/19/2025</a:t>
            </a:fld>
            <a:endParaRPr lang="en-US"/>
          </a:p>
        </p:txBody>
      </p:sp>
      <p:sp>
        <p:nvSpPr>
          <p:cNvPr id="4" name="Footer Placeholder 3">
            <a:extLst>
              <a:ext uri="{FF2B5EF4-FFF2-40B4-BE49-F238E27FC236}">
                <a16:creationId xmlns:a16="http://schemas.microsoft.com/office/drawing/2014/main" id="{1D7AA4E1-016D-61E7-047D-9B2BBFF2EDE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8A9D4DA-9D58-3817-2EC0-3F5B9CA7C856}"/>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3382770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3F0ABB-7339-8EDF-3675-918ECEA018C5}"/>
              </a:ext>
            </a:extLst>
          </p:cNvPr>
          <p:cNvSpPr>
            <a:spLocks noGrp="1"/>
          </p:cNvSpPr>
          <p:nvPr>
            <p:ph type="dt" sz="half" idx="10"/>
          </p:nvPr>
        </p:nvSpPr>
        <p:spPr/>
        <p:txBody>
          <a:bodyPr/>
          <a:lstStyle/>
          <a:p>
            <a:fld id="{11C9E7F8-1C67-4E99-97B6-F00FA4CECCC0}" type="datetimeFigureOut">
              <a:rPr lang="en-US" smtClean="0"/>
              <a:t>1/19/2025</a:t>
            </a:fld>
            <a:endParaRPr lang="en-US"/>
          </a:p>
        </p:txBody>
      </p:sp>
      <p:sp>
        <p:nvSpPr>
          <p:cNvPr id="3" name="Footer Placeholder 2">
            <a:extLst>
              <a:ext uri="{FF2B5EF4-FFF2-40B4-BE49-F238E27FC236}">
                <a16:creationId xmlns:a16="http://schemas.microsoft.com/office/drawing/2014/main" id="{B9A2CEE1-6F84-CF74-95C2-56B94C8663B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626A24E-50F8-4E6F-D4A9-6932D1FFF5E1}"/>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27167578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40CDA-E097-3470-F830-EBD44CAF5B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F2C026F-A448-C2F7-BFEC-2D65F85995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43A6F9A-E60A-9CE6-6EE0-77D01D16A4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F87BF08-83ED-39F7-DA84-289CFF11A8DA}"/>
              </a:ext>
            </a:extLst>
          </p:cNvPr>
          <p:cNvSpPr>
            <a:spLocks noGrp="1"/>
          </p:cNvSpPr>
          <p:nvPr>
            <p:ph type="dt" sz="half" idx="10"/>
          </p:nvPr>
        </p:nvSpPr>
        <p:spPr/>
        <p:txBody>
          <a:bodyPr/>
          <a:lstStyle/>
          <a:p>
            <a:fld id="{11C9E7F8-1C67-4E99-97B6-F00FA4CECCC0}" type="datetimeFigureOut">
              <a:rPr lang="en-US" smtClean="0"/>
              <a:t>1/19/2025</a:t>
            </a:fld>
            <a:endParaRPr lang="en-US"/>
          </a:p>
        </p:txBody>
      </p:sp>
      <p:sp>
        <p:nvSpPr>
          <p:cNvPr id="6" name="Footer Placeholder 5">
            <a:extLst>
              <a:ext uri="{FF2B5EF4-FFF2-40B4-BE49-F238E27FC236}">
                <a16:creationId xmlns:a16="http://schemas.microsoft.com/office/drawing/2014/main" id="{9CE952A5-E9EB-3801-EE16-DD523F284C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0F79E2-A1E3-0125-55D7-5A956D785F34}"/>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3144416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FAD5F9-A63A-4A59-A734-6A332050D203}" type="datetimeFigureOut">
              <a:rPr lang="en-US" smtClean="0"/>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615341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01473-BE3E-DDB9-C3CD-249D0B6800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45E2143-49B0-9D19-7F99-535D788CF0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E09E907-CFE1-6E01-1CA6-E79EBA1468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1E3B8A-B66C-AB2B-664D-46E4D8BD9AAB}"/>
              </a:ext>
            </a:extLst>
          </p:cNvPr>
          <p:cNvSpPr>
            <a:spLocks noGrp="1"/>
          </p:cNvSpPr>
          <p:nvPr>
            <p:ph type="dt" sz="half" idx="10"/>
          </p:nvPr>
        </p:nvSpPr>
        <p:spPr/>
        <p:txBody>
          <a:bodyPr/>
          <a:lstStyle/>
          <a:p>
            <a:fld id="{11C9E7F8-1C67-4E99-97B6-F00FA4CECCC0}" type="datetimeFigureOut">
              <a:rPr lang="en-US" smtClean="0"/>
              <a:t>1/19/2025</a:t>
            </a:fld>
            <a:endParaRPr lang="en-US"/>
          </a:p>
        </p:txBody>
      </p:sp>
      <p:sp>
        <p:nvSpPr>
          <p:cNvPr id="6" name="Footer Placeholder 5">
            <a:extLst>
              <a:ext uri="{FF2B5EF4-FFF2-40B4-BE49-F238E27FC236}">
                <a16:creationId xmlns:a16="http://schemas.microsoft.com/office/drawing/2014/main" id="{D71C9710-019A-781A-845E-5A00C30D6C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4B37CE-21E2-AE8B-2FF4-D4DCCDBD80EC}"/>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6199297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5756A-C404-CDB0-AC6F-40FD347C3A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B095392-8232-560B-1B5F-5903EA57E13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BF55A8-071D-DC22-A29F-97838E40F4E5}"/>
              </a:ext>
            </a:extLst>
          </p:cNvPr>
          <p:cNvSpPr>
            <a:spLocks noGrp="1"/>
          </p:cNvSpPr>
          <p:nvPr>
            <p:ph type="dt" sz="half" idx="10"/>
          </p:nvPr>
        </p:nvSpPr>
        <p:spPr/>
        <p:txBody>
          <a:bodyPr/>
          <a:lstStyle/>
          <a:p>
            <a:fld id="{11C9E7F8-1C67-4E99-97B6-F00FA4CECCC0}" type="datetimeFigureOut">
              <a:rPr lang="en-US" smtClean="0"/>
              <a:t>1/19/2025</a:t>
            </a:fld>
            <a:endParaRPr lang="en-US"/>
          </a:p>
        </p:txBody>
      </p:sp>
      <p:sp>
        <p:nvSpPr>
          <p:cNvPr id="5" name="Footer Placeholder 4">
            <a:extLst>
              <a:ext uri="{FF2B5EF4-FFF2-40B4-BE49-F238E27FC236}">
                <a16:creationId xmlns:a16="http://schemas.microsoft.com/office/drawing/2014/main" id="{E71D62B3-7714-3756-7899-855FC0F2F0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62F30C-3DFB-F98F-A83C-315C8FE2F046}"/>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808535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22FDD7-9F7A-EEF7-6574-31DB1EC4A56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28259EE-2792-594D-915D-C7260C4A269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30C2A3-0CA4-E0AB-E515-2063536D20B0}"/>
              </a:ext>
            </a:extLst>
          </p:cNvPr>
          <p:cNvSpPr>
            <a:spLocks noGrp="1"/>
          </p:cNvSpPr>
          <p:nvPr>
            <p:ph type="dt" sz="half" idx="10"/>
          </p:nvPr>
        </p:nvSpPr>
        <p:spPr/>
        <p:txBody>
          <a:bodyPr/>
          <a:lstStyle/>
          <a:p>
            <a:fld id="{11C9E7F8-1C67-4E99-97B6-F00FA4CECCC0}" type="datetimeFigureOut">
              <a:rPr lang="en-US" smtClean="0"/>
              <a:t>1/19/2025</a:t>
            </a:fld>
            <a:endParaRPr lang="en-US"/>
          </a:p>
        </p:txBody>
      </p:sp>
      <p:sp>
        <p:nvSpPr>
          <p:cNvPr id="5" name="Footer Placeholder 4">
            <a:extLst>
              <a:ext uri="{FF2B5EF4-FFF2-40B4-BE49-F238E27FC236}">
                <a16:creationId xmlns:a16="http://schemas.microsoft.com/office/drawing/2014/main" id="{59083A41-F090-5330-A0DF-678540E8BA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08CB25-3A8F-CFB2-BA46-B26183E4A248}"/>
              </a:ext>
            </a:extLst>
          </p:cNvPr>
          <p:cNvSpPr>
            <a:spLocks noGrp="1"/>
          </p:cNvSpPr>
          <p:nvPr>
            <p:ph type="sldNum" sz="quarter" idx="12"/>
          </p:nvPr>
        </p:nvSpPr>
        <p:spPr/>
        <p:txBody>
          <a:bodyPr/>
          <a:lstStyle/>
          <a:p>
            <a:fld id="{D40C6ECA-2FE5-4380-8873-1D8E30ED61A7}" type="slidenum">
              <a:rPr lang="en-US" smtClean="0"/>
              <a:t>‹#›</a:t>
            </a:fld>
            <a:endParaRPr lang="en-US"/>
          </a:p>
        </p:txBody>
      </p:sp>
    </p:spTree>
    <p:extLst>
      <p:ext uri="{BB962C8B-B14F-4D97-AF65-F5344CB8AC3E}">
        <p14:creationId xmlns:p14="http://schemas.microsoft.com/office/powerpoint/2010/main" val="2007338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FAD5F9-A63A-4A59-A734-6A332050D203}" type="datetimeFigureOut">
              <a:rPr lang="en-US" smtClean="0"/>
              <a:t>1/19/2025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76506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DFAD5F9-A63A-4A59-A734-6A332050D203}" type="datetimeFigureOut">
              <a:rPr lang="en-US" smtClean="0"/>
              <a:t>1/19/2025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536144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DFAD5F9-A63A-4A59-A734-6A332050D203}" type="datetimeFigureOut">
              <a:rPr lang="en-US" smtClean="0"/>
              <a:t>1/19/2025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6188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DFAD5F9-A63A-4A59-A734-6A332050D203}" type="datetimeFigureOut">
              <a:rPr lang="en-US" smtClean="0"/>
              <a:t>1/19/2025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335774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AD5F9-A63A-4A59-A734-6A332050D203}" type="datetimeFigureOut">
              <a:rPr lang="en-US" smtClean="0"/>
              <a:t>1/19/2025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202186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1/19/2025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762109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AD5F9-A63A-4A59-A734-6A332050D203}" type="datetimeFigureOut">
              <a:rPr lang="en-US" smtClean="0"/>
              <a:t>1/19/2025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AD347E-7FDC-4FAF-884F-CF4FE1E94299}" type="slidenum">
              <a:rPr lang="en-US" smtClean="0"/>
              <a:t>‹#›</a:t>
            </a:fld>
            <a:endParaRPr lang="en-US"/>
          </a:p>
        </p:txBody>
      </p:sp>
    </p:spTree>
    <p:extLst>
      <p:ext uri="{BB962C8B-B14F-4D97-AF65-F5344CB8AC3E}">
        <p14:creationId xmlns:p14="http://schemas.microsoft.com/office/powerpoint/2010/main" val="2431489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AD5F9-A63A-4A59-A734-6A332050D203}" type="datetimeFigureOut">
              <a:rPr lang="en-US" smtClean="0"/>
              <a:t>1/19/2025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D347E-7FDC-4FAF-884F-CF4FE1E94299}" type="slidenum">
              <a:rPr lang="en-US" smtClean="0"/>
              <a:t>‹#›</a:t>
            </a:fld>
            <a:endParaRPr lang="en-US"/>
          </a:p>
        </p:txBody>
      </p:sp>
    </p:spTree>
    <p:extLst>
      <p:ext uri="{BB962C8B-B14F-4D97-AF65-F5344CB8AC3E}">
        <p14:creationId xmlns:p14="http://schemas.microsoft.com/office/powerpoint/2010/main" val="80131163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88E198F-A3E9-E14D-93C4-6AE2B2A762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BAB412D-9A59-16DE-EC15-4D842EBDB4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630826-C324-CDF5-9AFB-37CD0F4AB9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1C9E7F8-1C67-4E99-97B6-F00FA4CECCC0}" type="datetimeFigureOut">
              <a:rPr lang="en-US" smtClean="0"/>
              <a:t>1/19/2025</a:t>
            </a:fld>
            <a:endParaRPr lang="en-US"/>
          </a:p>
        </p:txBody>
      </p:sp>
      <p:sp>
        <p:nvSpPr>
          <p:cNvPr id="5" name="Footer Placeholder 4">
            <a:extLst>
              <a:ext uri="{FF2B5EF4-FFF2-40B4-BE49-F238E27FC236}">
                <a16:creationId xmlns:a16="http://schemas.microsoft.com/office/drawing/2014/main" id="{98E46033-224B-57AC-EBCA-6657B7F923D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4E0E51BF-C1C9-FC8E-7129-3B76CE4C4C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40C6ECA-2FE5-4380-8873-1D8E30ED61A7}" type="slidenum">
              <a:rPr lang="en-US" smtClean="0"/>
              <a:t>‹#›</a:t>
            </a:fld>
            <a:endParaRPr lang="en-US"/>
          </a:p>
        </p:txBody>
      </p:sp>
    </p:spTree>
    <p:extLst>
      <p:ext uri="{BB962C8B-B14F-4D97-AF65-F5344CB8AC3E}">
        <p14:creationId xmlns:p14="http://schemas.microsoft.com/office/powerpoint/2010/main" val="3885891313"/>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Scripture Reading</a:t>
            </a:r>
          </a:p>
          <a:p>
            <a:pPr marL="0" indent="0" algn="ctr">
              <a:buNone/>
            </a:pPr>
            <a:r>
              <a:rPr lang="en-US" sz="4400" b="1" i="1" dirty="0">
                <a:solidFill>
                  <a:schemeClr val="accent4">
                    <a:lumMod val="60000"/>
                    <a:lumOff val="40000"/>
                  </a:schemeClr>
                </a:solidFill>
              </a:rPr>
              <a:t>1</a:t>
            </a:r>
            <a:r>
              <a:rPr lang="en-US" sz="4400" b="1" i="1" baseline="30000" dirty="0">
                <a:solidFill>
                  <a:schemeClr val="accent4">
                    <a:lumMod val="60000"/>
                    <a:lumOff val="40000"/>
                  </a:schemeClr>
                </a:solidFill>
              </a:rPr>
              <a:t>st</a:t>
            </a:r>
            <a:r>
              <a:rPr lang="en-US" sz="4400" b="1" i="1" dirty="0">
                <a:solidFill>
                  <a:schemeClr val="accent4">
                    <a:lumMod val="60000"/>
                    <a:lumOff val="40000"/>
                  </a:schemeClr>
                </a:solidFill>
              </a:rPr>
              <a:t> Thessalonians 1:1-10</a:t>
            </a:r>
          </a:p>
          <a:p>
            <a:pPr marL="0" indent="0" algn="ctr">
              <a:buNone/>
            </a:pPr>
            <a:endParaRPr lang="en-US" sz="4000" b="1" dirty="0">
              <a:solidFill>
                <a:srgbClr val="FF3300"/>
              </a:solidFill>
            </a:endParaRPr>
          </a:p>
          <a:p>
            <a:pPr marL="0" indent="0" algn="ctr">
              <a:buNone/>
            </a:pPr>
            <a:r>
              <a:rPr lang="en-US" sz="4000" b="1" dirty="0">
                <a:solidFill>
                  <a:srgbClr val="FF3300"/>
                </a:solidFill>
              </a:rPr>
              <a:t>Page </a:t>
            </a:r>
            <a:r>
              <a:rPr lang="en-US" sz="4800" b="1" dirty="0">
                <a:solidFill>
                  <a:schemeClr val="accent2">
                    <a:lumMod val="60000"/>
                    <a:lumOff val="40000"/>
                  </a:schemeClr>
                </a:solidFill>
              </a:rPr>
              <a:t>1172</a:t>
            </a:r>
            <a:r>
              <a:rPr lang="en-US" sz="4000" b="1" dirty="0">
                <a:solidFill>
                  <a:srgbClr val="FF3300"/>
                </a:solidFill>
              </a:rPr>
              <a:t> in the seat back bibles</a:t>
            </a:r>
          </a:p>
        </p:txBody>
      </p:sp>
    </p:spTree>
    <p:extLst>
      <p:ext uri="{BB962C8B-B14F-4D97-AF65-F5344CB8AC3E}">
        <p14:creationId xmlns:p14="http://schemas.microsoft.com/office/powerpoint/2010/main" val="3375875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F6FBB2-6874-7930-2692-C3A002A1734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50EEBC-27E7-4077-DADE-953693111245}"/>
              </a:ext>
            </a:extLst>
          </p:cNvPr>
          <p:cNvSpPr>
            <a:spLocks noGrp="1"/>
          </p:cNvSpPr>
          <p:nvPr>
            <p:ph type="title"/>
          </p:nvPr>
        </p:nvSpPr>
        <p:spPr/>
        <p:txBody>
          <a:bodyPr>
            <a:normAutofit/>
          </a:bodyPr>
          <a:lstStyle/>
          <a:p>
            <a:r>
              <a:rPr lang="en-US" sz="3200" b="1" dirty="0">
                <a:solidFill>
                  <a:srgbClr val="C00000"/>
                </a:solidFill>
                <a:latin typeface="+mn-lt"/>
              </a:rPr>
              <a:t>III.</a:t>
            </a:r>
            <a:r>
              <a:rPr lang="en-US" sz="3200" b="1" dirty="0">
                <a:latin typeface="+mn-lt"/>
              </a:rPr>
              <a:t> </a:t>
            </a:r>
            <a:r>
              <a:rPr lang="en-US" sz="3200" b="1" dirty="0">
                <a:effectLst/>
                <a:latin typeface="+mn-lt"/>
                <a:ea typeface="Calibri" panose="020F0502020204030204" pitchFamily="34" charset="0"/>
              </a:rPr>
              <a:t>When a church has a testimony, </a:t>
            </a:r>
            <a:r>
              <a:rPr lang="en-US" sz="3200" b="1" i="1" dirty="0">
                <a:effectLst/>
                <a:latin typeface="+mn-lt"/>
                <a:ea typeface="Calibri" panose="020F0502020204030204" pitchFamily="34" charset="0"/>
              </a:rPr>
              <a:t>its testimony speaks for itself</a:t>
            </a:r>
            <a:r>
              <a:rPr lang="en-US" sz="3200" b="1" dirty="0">
                <a:effectLst/>
                <a:latin typeface="+mn-lt"/>
                <a:ea typeface="Calibri" panose="020F0502020204030204" pitchFamily="34" charset="0"/>
              </a:rPr>
              <a:t> (</a:t>
            </a:r>
            <a:r>
              <a:rPr lang="en-US" sz="3200" b="1" i="1" dirty="0">
                <a:effectLst/>
                <a:latin typeface="+mn-lt"/>
                <a:ea typeface="Calibri" panose="020F0502020204030204" pitchFamily="34" charset="0"/>
              </a:rPr>
              <a:t>verses 7-8</a:t>
            </a:r>
            <a:r>
              <a:rPr lang="en-US" sz="3200" b="1" dirty="0">
                <a:effectLst/>
                <a:latin typeface="+mn-lt"/>
                <a:ea typeface="Calibri" panose="020F0502020204030204" pitchFamily="34" charset="0"/>
              </a:rPr>
              <a:t>)</a:t>
            </a:r>
            <a:endParaRPr lang="en-US" sz="3200" b="1" dirty="0">
              <a:latin typeface="+mn-lt"/>
            </a:endParaRPr>
          </a:p>
        </p:txBody>
      </p:sp>
      <p:sp>
        <p:nvSpPr>
          <p:cNvPr id="3" name="Content Placeholder 2">
            <a:extLst>
              <a:ext uri="{FF2B5EF4-FFF2-40B4-BE49-F238E27FC236}">
                <a16:creationId xmlns:a16="http://schemas.microsoft.com/office/drawing/2014/main" id="{B5503C20-3EC5-D41E-AB0C-3103C22790A0}"/>
              </a:ext>
            </a:extLst>
          </p:cNvPr>
          <p:cNvSpPr>
            <a:spLocks noGrp="1"/>
          </p:cNvSpPr>
          <p:nvPr>
            <p:ph idx="1"/>
          </p:nvPr>
        </p:nvSpPr>
        <p:spPr/>
        <p:txBody>
          <a:bodyPr>
            <a:normAutofit/>
          </a:bodyPr>
          <a:lstStyle/>
          <a:p>
            <a:pPr marL="0" indent="0">
              <a:buNone/>
            </a:pPr>
            <a:r>
              <a:rPr lang="en-US" sz="2400" b="1" dirty="0">
                <a:solidFill>
                  <a:srgbClr val="FF0000"/>
                </a:solidFill>
                <a:effectLst/>
                <a:ea typeface="Calibri" panose="020F0502020204030204" pitchFamily="34" charset="0"/>
              </a:rPr>
              <a:t>7</a:t>
            </a:r>
            <a:r>
              <a:rPr lang="en-US" b="1" dirty="0">
                <a:effectLst/>
                <a:ea typeface="Calibri" panose="020F0502020204030204" pitchFamily="34" charset="0"/>
              </a:rPr>
              <a:t> </a:t>
            </a:r>
            <a:r>
              <a:rPr lang="en-US" b="1" i="1" dirty="0">
                <a:effectLst/>
                <a:ea typeface="Calibri" panose="020F0502020204030204" pitchFamily="34" charset="0"/>
              </a:rPr>
              <a:t>so that </a:t>
            </a:r>
            <a:r>
              <a:rPr lang="en-US" b="1" i="1" dirty="0">
                <a:solidFill>
                  <a:srgbClr val="0070C0"/>
                </a:solidFill>
                <a:effectLst/>
                <a:ea typeface="Calibri" panose="020F0502020204030204" pitchFamily="34" charset="0"/>
              </a:rPr>
              <a:t>you became </a:t>
            </a:r>
            <a:r>
              <a:rPr lang="en-US" b="1" i="1" u="sng" dirty="0">
                <a:solidFill>
                  <a:srgbClr val="0070C0"/>
                </a:solidFill>
                <a:effectLst/>
                <a:ea typeface="Calibri" panose="020F0502020204030204" pitchFamily="34" charset="0"/>
              </a:rPr>
              <a:t>an example</a:t>
            </a:r>
            <a:r>
              <a:rPr lang="en-US" b="1" i="1" dirty="0">
                <a:solidFill>
                  <a:srgbClr val="0070C0"/>
                </a:solidFill>
                <a:effectLst/>
                <a:ea typeface="Calibri" panose="020F0502020204030204" pitchFamily="34" charset="0"/>
              </a:rPr>
              <a:t> to all the believers in Macedonia and in Achaia</a:t>
            </a:r>
            <a:r>
              <a:rPr lang="en-US" b="1" dirty="0">
                <a:effectLst/>
                <a:ea typeface="Calibri" panose="020F0502020204030204" pitchFamily="34" charset="0"/>
              </a:rPr>
              <a:t>. </a:t>
            </a:r>
            <a:r>
              <a:rPr lang="en-US" sz="2400" b="1" dirty="0">
                <a:solidFill>
                  <a:srgbClr val="FF0000"/>
                </a:solidFill>
                <a:effectLst/>
                <a:ea typeface="Calibri" panose="020F0502020204030204" pitchFamily="34" charset="0"/>
              </a:rPr>
              <a:t>8</a:t>
            </a:r>
            <a:r>
              <a:rPr lang="en-US" b="1" dirty="0">
                <a:effectLst/>
                <a:ea typeface="Calibri" panose="020F0502020204030204" pitchFamily="34" charset="0"/>
              </a:rPr>
              <a:t> </a:t>
            </a:r>
            <a:r>
              <a:rPr lang="en-US" b="1" i="1" dirty="0">
                <a:effectLst/>
                <a:ea typeface="Calibri" panose="020F0502020204030204" pitchFamily="34" charset="0"/>
              </a:rPr>
              <a:t>For not only has the word of the Lord sounded forth from you in Macedonia and Achaia, but your faith in God has gone forth everywhere, so that we need not say anything</a:t>
            </a:r>
            <a:r>
              <a:rPr lang="en-US" b="1" dirty="0">
                <a:effectLst/>
                <a:ea typeface="Calibri" panose="020F0502020204030204" pitchFamily="34" charset="0"/>
              </a:rPr>
              <a:t>.</a:t>
            </a:r>
          </a:p>
        </p:txBody>
      </p:sp>
    </p:spTree>
    <p:extLst>
      <p:ext uri="{BB962C8B-B14F-4D97-AF65-F5344CB8AC3E}">
        <p14:creationId xmlns:p14="http://schemas.microsoft.com/office/powerpoint/2010/main" val="2887715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B06193-E3B2-8FD0-E11A-13749883398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080E2F-8400-6D4B-1AE5-398FA56B2AC4}"/>
              </a:ext>
            </a:extLst>
          </p:cNvPr>
          <p:cNvSpPr>
            <a:spLocks noGrp="1"/>
          </p:cNvSpPr>
          <p:nvPr>
            <p:ph type="title"/>
          </p:nvPr>
        </p:nvSpPr>
        <p:spPr/>
        <p:txBody>
          <a:bodyPr>
            <a:normAutofit/>
          </a:bodyPr>
          <a:lstStyle/>
          <a:p>
            <a:r>
              <a:rPr lang="en-US" sz="3200" b="1" dirty="0">
                <a:solidFill>
                  <a:srgbClr val="C00000"/>
                </a:solidFill>
                <a:latin typeface="+mn-lt"/>
              </a:rPr>
              <a:t>III.</a:t>
            </a:r>
            <a:r>
              <a:rPr lang="en-US" sz="3200" b="1" dirty="0">
                <a:latin typeface="+mn-lt"/>
              </a:rPr>
              <a:t> </a:t>
            </a:r>
            <a:r>
              <a:rPr lang="en-US" sz="3200" b="1" dirty="0">
                <a:effectLst/>
                <a:latin typeface="+mn-lt"/>
                <a:ea typeface="Calibri" panose="020F0502020204030204" pitchFamily="34" charset="0"/>
              </a:rPr>
              <a:t>When a church has a testimony, </a:t>
            </a:r>
            <a:r>
              <a:rPr lang="en-US" sz="3200" b="1" i="1" dirty="0">
                <a:effectLst/>
                <a:latin typeface="+mn-lt"/>
                <a:ea typeface="Calibri" panose="020F0502020204030204" pitchFamily="34" charset="0"/>
              </a:rPr>
              <a:t>its testimony speaks for itself</a:t>
            </a:r>
            <a:r>
              <a:rPr lang="en-US" sz="3200" b="1" dirty="0">
                <a:effectLst/>
                <a:latin typeface="+mn-lt"/>
                <a:ea typeface="Calibri" panose="020F0502020204030204" pitchFamily="34" charset="0"/>
              </a:rPr>
              <a:t> (</a:t>
            </a:r>
            <a:r>
              <a:rPr lang="en-US" sz="3200" b="1" i="1" dirty="0">
                <a:effectLst/>
                <a:latin typeface="+mn-lt"/>
                <a:ea typeface="Calibri" panose="020F0502020204030204" pitchFamily="34" charset="0"/>
              </a:rPr>
              <a:t>verses 7-8</a:t>
            </a:r>
            <a:r>
              <a:rPr lang="en-US" sz="3200" b="1" dirty="0">
                <a:effectLst/>
                <a:latin typeface="+mn-lt"/>
                <a:ea typeface="Calibri" panose="020F0502020204030204" pitchFamily="34" charset="0"/>
              </a:rPr>
              <a:t>)</a:t>
            </a:r>
            <a:endParaRPr lang="en-US" sz="3200" b="1" dirty="0">
              <a:latin typeface="+mn-lt"/>
            </a:endParaRPr>
          </a:p>
        </p:txBody>
      </p:sp>
      <p:sp>
        <p:nvSpPr>
          <p:cNvPr id="3" name="Content Placeholder 2">
            <a:extLst>
              <a:ext uri="{FF2B5EF4-FFF2-40B4-BE49-F238E27FC236}">
                <a16:creationId xmlns:a16="http://schemas.microsoft.com/office/drawing/2014/main" id="{6EC7BAA2-0198-BAF1-2BE6-DF9F88790E96}"/>
              </a:ext>
            </a:extLst>
          </p:cNvPr>
          <p:cNvSpPr>
            <a:spLocks noGrp="1"/>
          </p:cNvSpPr>
          <p:nvPr>
            <p:ph idx="1"/>
          </p:nvPr>
        </p:nvSpPr>
        <p:spPr/>
        <p:txBody>
          <a:bodyPr>
            <a:normAutofit/>
          </a:bodyPr>
          <a:lstStyle/>
          <a:p>
            <a:pPr marL="0" indent="0">
              <a:buNone/>
            </a:pPr>
            <a:r>
              <a:rPr lang="en-US" sz="2400" b="1" dirty="0">
                <a:solidFill>
                  <a:srgbClr val="FF0000"/>
                </a:solidFill>
                <a:effectLst/>
                <a:ea typeface="Calibri" panose="020F0502020204030204" pitchFamily="34" charset="0"/>
              </a:rPr>
              <a:t>7</a:t>
            </a:r>
            <a:r>
              <a:rPr lang="en-US" b="1" dirty="0">
                <a:effectLst/>
                <a:ea typeface="Calibri" panose="020F0502020204030204" pitchFamily="34" charset="0"/>
              </a:rPr>
              <a:t> </a:t>
            </a:r>
            <a:r>
              <a:rPr lang="en-US" b="1" i="1" dirty="0">
                <a:effectLst/>
                <a:ea typeface="Calibri" panose="020F0502020204030204" pitchFamily="34" charset="0"/>
              </a:rPr>
              <a:t>so that you became an example to all the believers in Macedonia and in Achaia</a:t>
            </a:r>
            <a:r>
              <a:rPr lang="en-US" b="1" dirty="0">
                <a:effectLst/>
                <a:ea typeface="Calibri" panose="020F0502020204030204" pitchFamily="34" charset="0"/>
              </a:rPr>
              <a:t>. </a:t>
            </a:r>
            <a:r>
              <a:rPr lang="en-US" sz="2400" b="1" dirty="0">
                <a:solidFill>
                  <a:srgbClr val="FF0000"/>
                </a:solidFill>
                <a:effectLst/>
                <a:ea typeface="Calibri" panose="020F0502020204030204" pitchFamily="34" charset="0"/>
              </a:rPr>
              <a:t>8</a:t>
            </a:r>
            <a:r>
              <a:rPr lang="en-US" b="1" dirty="0">
                <a:effectLst/>
                <a:ea typeface="Calibri" panose="020F0502020204030204" pitchFamily="34" charset="0"/>
              </a:rPr>
              <a:t> </a:t>
            </a:r>
            <a:r>
              <a:rPr lang="en-US" b="1" i="1" dirty="0">
                <a:effectLst/>
                <a:ea typeface="Calibri" panose="020F0502020204030204" pitchFamily="34" charset="0"/>
              </a:rPr>
              <a:t>For not only has the word of the Lord sounded forth from you in Macedonia and Achaia, but </a:t>
            </a:r>
            <a:r>
              <a:rPr lang="en-US" b="1" i="1" dirty="0">
                <a:solidFill>
                  <a:srgbClr val="0070C0"/>
                </a:solidFill>
                <a:effectLst/>
                <a:ea typeface="Calibri" panose="020F0502020204030204" pitchFamily="34" charset="0"/>
              </a:rPr>
              <a:t>your faith in God has gone forth everywhere, so that we need not say anything</a:t>
            </a:r>
            <a:r>
              <a:rPr lang="en-US" b="1" dirty="0">
                <a:effectLst/>
                <a:ea typeface="Calibri" panose="020F0502020204030204" pitchFamily="34" charset="0"/>
              </a:rPr>
              <a:t>.</a:t>
            </a:r>
          </a:p>
        </p:txBody>
      </p:sp>
    </p:spTree>
    <p:extLst>
      <p:ext uri="{BB962C8B-B14F-4D97-AF65-F5344CB8AC3E}">
        <p14:creationId xmlns:p14="http://schemas.microsoft.com/office/powerpoint/2010/main" val="3046553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A6D27F-7F13-AF56-BDED-BD9DE095995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B6D120-462B-DEDC-0CC7-F9EBF32348A0}"/>
              </a:ext>
            </a:extLst>
          </p:cNvPr>
          <p:cNvSpPr>
            <a:spLocks noGrp="1"/>
          </p:cNvSpPr>
          <p:nvPr>
            <p:ph type="title"/>
          </p:nvPr>
        </p:nvSpPr>
        <p:spPr/>
        <p:txBody>
          <a:bodyPr>
            <a:normAutofit/>
          </a:bodyPr>
          <a:lstStyle/>
          <a:p>
            <a:r>
              <a:rPr lang="en-US" sz="3200" b="1" dirty="0">
                <a:solidFill>
                  <a:srgbClr val="C00000"/>
                </a:solidFill>
                <a:latin typeface="+mn-lt"/>
              </a:rPr>
              <a:t>III.</a:t>
            </a:r>
            <a:r>
              <a:rPr lang="en-US" sz="3200" b="1" dirty="0">
                <a:latin typeface="+mn-lt"/>
              </a:rPr>
              <a:t> </a:t>
            </a:r>
            <a:r>
              <a:rPr lang="en-US" sz="3200" b="1" dirty="0">
                <a:effectLst/>
                <a:latin typeface="+mn-lt"/>
                <a:ea typeface="Calibri" panose="020F0502020204030204" pitchFamily="34" charset="0"/>
              </a:rPr>
              <a:t>When a church has a testimony, </a:t>
            </a:r>
            <a:r>
              <a:rPr lang="en-US" sz="3200" b="1" i="1" dirty="0">
                <a:effectLst/>
                <a:latin typeface="+mn-lt"/>
                <a:ea typeface="Calibri" panose="020F0502020204030204" pitchFamily="34" charset="0"/>
              </a:rPr>
              <a:t>its testimony speaks for itself </a:t>
            </a:r>
            <a:r>
              <a:rPr lang="en-US" sz="3200" b="1" dirty="0">
                <a:effectLst/>
                <a:latin typeface="+mn-lt"/>
                <a:ea typeface="Calibri" panose="020F0502020204030204" pitchFamily="34" charset="0"/>
              </a:rPr>
              <a:t>(</a:t>
            </a:r>
            <a:r>
              <a:rPr lang="en-US" sz="3200" b="1" i="1" dirty="0">
                <a:effectLst/>
                <a:latin typeface="+mn-lt"/>
                <a:ea typeface="Calibri" panose="020F0502020204030204" pitchFamily="34" charset="0"/>
              </a:rPr>
              <a:t>verses 7-8</a:t>
            </a:r>
            <a:r>
              <a:rPr lang="en-US" sz="3200" b="1" dirty="0">
                <a:effectLst/>
                <a:latin typeface="+mn-lt"/>
                <a:ea typeface="Calibri" panose="020F0502020204030204" pitchFamily="34" charset="0"/>
              </a:rPr>
              <a:t>)</a:t>
            </a:r>
            <a:endParaRPr lang="en-US" sz="3200" b="1" dirty="0">
              <a:latin typeface="+mn-lt"/>
            </a:endParaRPr>
          </a:p>
        </p:txBody>
      </p:sp>
      <p:sp>
        <p:nvSpPr>
          <p:cNvPr id="3" name="Content Placeholder 2">
            <a:extLst>
              <a:ext uri="{FF2B5EF4-FFF2-40B4-BE49-F238E27FC236}">
                <a16:creationId xmlns:a16="http://schemas.microsoft.com/office/drawing/2014/main" id="{5E26C475-71BF-8538-F0BE-9AA568D03598}"/>
              </a:ext>
            </a:extLst>
          </p:cNvPr>
          <p:cNvSpPr>
            <a:spLocks noGrp="1"/>
          </p:cNvSpPr>
          <p:nvPr>
            <p:ph idx="1"/>
          </p:nvPr>
        </p:nvSpPr>
        <p:spPr/>
        <p:txBody>
          <a:bodyPr>
            <a:normAutofit/>
          </a:bodyPr>
          <a:lstStyle/>
          <a:p>
            <a:pPr marL="0" indent="0">
              <a:buNone/>
            </a:pPr>
            <a:r>
              <a:rPr lang="en-US" sz="2400" b="1" dirty="0">
                <a:solidFill>
                  <a:srgbClr val="FF0000"/>
                </a:solidFill>
                <a:effectLst/>
                <a:ea typeface="Calibri" panose="020F0502020204030204" pitchFamily="34" charset="0"/>
              </a:rPr>
              <a:t>7</a:t>
            </a:r>
            <a:r>
              <a:rPr lang="en-US" b="1" dirty="0">
                <a:effectLst/>
                <a:ea typeface="Calibri" panose="020F0502020204030204" pitchFamily="34" charset="0"/>
              </a:rPr>
              <a:t> </a:t>
            </a:r>
            <a:r>
              <a:rPr lang="en-US" b="1" i="1" dirty="0">
                <a:effectLst/>
                <a:ea typeface="Calibri" panose="020F0502020204030204" pitchFamily="34" charset="0"/>
              </a:rPr>
              <a:t>so that you became an example to all the believers in Macedonia and in Achaia</a:t>
            </a:r>
            <a:r>
              <a:rPr lang="en-US" b="1" dirty="0">
                <a:effectLst/>
                <a:ea typeface="Calibri" panose="020F0502020204030204" pitchFamily="34" charset="0"/>
              </a:rPr>
              <a:t>. </a:t>
            </a:r>
            <a:r>
              <a:rPr lang="en-US" sz="2400" b="1" dirty="0">
                <a:solidFill>
                  <a:srgbClr val="FF0000"/>
                </a:solidFill>
                <a:effectLst/>
                <a:ea typeface="Calibri" panose="020F0502020204030204" pitchFamily="34" charset="0"/>
              </a:rPr>
              <a:t>8</a:t>
            </a:r>
            <a:r>
              <a:rPr lang="en-US" b="1" dirty="0">
                <a:effectLst/>
                <a:ea typeface="Calibri" panose="020F0502020204030204" pitchFamily="34" charset="0"/>
              </a:rPr>
              <a:t> </a:t>
            </a:r>
            <a:r>
              <a:rPr lang="en-US" b="1" i="1" dirty="0">
                <a:effectLst/>
                <a:ea typeface="Calibri" panose="020F0502020204030204" pitchFamily="34" charset="0"/>
              </a:rPr>
              <a:t>For not only has </a:t>
            </a:r>
            <a:r>
              <a:rPr lang="en-US" b="1" i="1" dirty="0">
                <a:solidFill>
                  <a:srgbClr val="0070C0"/>
                </a:solidFill>
                <a:effectLst/>
                <a:ea typeface="Calibri" panose="020F0502020204030204" pitchFamily="34" charset="0"/>
              </a:rPr>
              <a:t>the word of the Lord sounded forth </a:t>
            </a:r>
            <a:r>
              <a:rPr lang="en-US" b="1" i="1" dirty="0">
                <a:effectLst/>
                <a:ea typeface="Calibri" panose="020F0502020204030204" pitchFamily="34" charset="0"/>
              </a:rPr>
              <a:t>from you in Macedonia and Achaia, but your faith in God has</a:t>
            </a:r>
            <a:r>
              <a:rPr lang="en-US" b="1" i="1" dirty="0">
                <a:solidFill>
                  <a:srgbClr val="0070C0"/>
                </a:solidFill>
                <a:effectLst/>
                <a:ea typeface="Calibri" panose="020F0502020204030204" pitchFamily="34" charset="0"/>
              </a:rPr>
              <a:t> gone forth everywhere, so that we need not say anything</a:t>
            </a:r>
            <a:r>
              <a:rPr lang="en-US" b="1" dirty="0">
                <a:effectLst/>
                <a:ea typeface="Calibri" panose="020F0502020204030204" pitchFamily="34" charset="0"/>
              </a:rPr>
              <a:t>.</a:t>
            </a:r>
          </a:p>
        </p:txBody>
      </p:sp>
    </p:spTree>
    <p:extLst>
      <p:ext uri="{BB962C8B-B14F-4D97-AF65-F5344CB8AC3E}">
        <p14:creationId xmlns:p14="http://schemas.microsoft.com/office/powerpoint/2010/main" val="12525544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203997-94D5-4A88-449B-B516EC9A456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505C937-6743-30D2-5869-F1D9A16E9EDD}"/>
              </a:ext>
            </a:extLst>
          </p:cNvPr>
          <p:cNvSpPr>
            <a:spLocks noGrp="1"/>
          </p:cNvSpPr>
          <p:nvPr>
            <p:ph type="title"/>
          </p:nvPr>
        </p:nvSpPr>
        <p:spPr/>
        <p:txBody>
          <a:bodyPr>
            <a:normAutofit/>
          </a:bodyPr>
          <a:lstStyle/>
          <a:p>
            <a:r>
              <a:rPr lang="en-US" sz="3200" b="1" dirty="0">
                <a:solidFill>
                  <a:srgbClr val="C00000"/>
                </a:solidFill>
              </a:rPr>
              <a:t>IV.</a:t>
            </a:r>
            <a:r>
              <a:rPr lang="en-US" sz="3200" b="1" dirty="0"/>
              <a:t> </a:t>
            </a:r>
            <a:r>
              <a:rPr lang="en-US" sz="3200" b="1" dirty="0">
                <a:effectLst/>
                <a:ea typeface="Calibri" panose="020F0502020204030204" pitchFamily="34" charset="0"/>
              </a:rPr>
              <a:t>When a church has a testimony, </a:t>
            </a:r>
            <a:r>
              <a:rPr lang="en-US" sz="3200" b="1" i="1" dirty="0">
                <a:effectLst/>
                <a:ea typeface="Calibri" panose="020F0502020204030204" pitchFamily="34" charset="0"/>
              </a:rPr>
              <a:t>it affirms the gospel to all the faithful</a:t>
            </a:r>
            <a:r>
              <a:rPr lang="en-US" sz="3200" b="1" dirty="0">
                <a:effectLst/>
                <a:ea typeface="Calibri" panose="020F0502020204030204" pitchFamily="34" charset="0"/>
              </a:rPr>
              <a:t> (</a:t>
            </a:r>
            <a:r>
              <a:rPr lang="en-US" sz="3200" b="1" i="1" dirty="0">
                <a:effectLst/>
                <a:ea typeface="Calibri" panose="020F0502020204030204" pitchFamily="34" charset="0"/>
              </a:rPr>
              <a:t>verses 9-10</a:t>
            </a:r>
            <a:r>
              <a:rPr lang="en-US" sz="3200" b="1" dirty="0">
                <a:effectLst/>
                <a:ea typeface="Calibri" panose="020F0502020204030204" pitchFamily="34" charset="0"/>
              </a:rPr>
              <a:t>)</a:t>
            </a:r>
            <a:endParaRPr lang="en-US" sz="3200" b="1" dirty="0"/>
          </a:p>
        </p:txBody>
      </p:sp>
      <p:sp>
        <p:nvSpPr>
          <p:cNvPr id="3" name="Content Placeholder 2">
            <a:extLst>
              <a:ext uri="{FF2B5EF4-FFF2-40B4-BE49-F238E27FC236}">
                <a16:creationId xmlns:a16="http://schemas.microsoft.com/office/drawing/2014/main" id="{52EE34F7-E7DE-2775-5171-9C2180D708C5}"/>
              </a:ext>
            </a:extLst>
          </p:cNvPr>
          <p:cNvSpPr>
            <a:spLocks noGrp="1"/>
          </p:cNvSpPr>
          <p:nvPr>
            <p:ph idx="1"/>
          </p:nvPr>
        </p:nvSpPr>
        <p:spPr/>
        <p:txBody>
          <a:bodyPr>
            <a:normAutofit/>
          </a:bodyPr>
          <a:lstStyle/>
          <a:p>
            <a:pPr marL="0" indent="0">
              <a:buNone/>
            </a:pPr>
            <a:r>
              <a:rPr lang="en-US" sz="2400" b="1" dirty="0">
                <a:solidFill>
                  <a:srgbClr val="FF0000"/>
                </a:solidFill>
                <a:effectLst/>
                <a:ea typeface="Calibri" panose="020F0502020204030204" pitchFamily="34" charset="0"/>
                <a:cs typeface="Times New Roman" panose="02020603050405020304" pitchFamily="18" charset="0"/>
              </a:rPr>
              <a:t>9</a:t>
            </a:r>
            <a:r>
              <a:rPr lang="en-US" b="1" dirty="0">
                <a:effectLst/>
                <a:ea typeface="Calibri" panose="020F0502020204030204" pitchFamily="34" charset="0"/>
                <a:cs typeface="Times New Roman" panose="02020603050405020304" pitchFamily="18" charset="0"/>
              </a:rPr>
              <a:t> </a:t>
            </a:r>
            <a:r>
              <a:rPr lang="en-US" b="1" i="1" dirty="0">
                <a:effectLst/>
                <a:ea typeface="Calibri" panose="020F0502020204030204" pitchFamily="34" charset="0"/>
                <a:cs typeface="Times New Roman" panose="02020603050405020304" pitchFamily="18" charset="0"/>
              </a:rPr>
              <a:t>For they themselves report concerning us </a:t>
            </a:r>
            <a:r>
              <a:rPr lang="en-US" b="1" i="1" dirty="0">
                <a:solidFill>
                  <a:srgbClr val="0070C0"/>
                </a:solidFill>
                <a:effectLst/>
                <a:ea typeface="Calibri" panose="020F0502020204030204" pitchFamily="34" charset="0"/>
                <a:cs typeface="Times New Roman" panose="02020603050405020304" pitchFamily="18" charset="0"/>
              </a:rPr>
              <a:t>the kind of reception we had among you</a:t>
            </a:r>
            <a:r>
              <a:rPr lang="en-US" b="1" i="1" dirty="0">
                <a:effectLst/>
                <a:ea typeface="Calibri" panose="020F0502020204030204" pitchFamily="34" charset="0"/>
                <a:cs typeface="Times New Roman" panose="02020603050405020304" pitchFamily="18" charset="0"/>
              </a:rPr>
              <a:t>, and how you turned to God from idols to serve the living and true God</a:t>
            </a:r>
            <a:r>
              <a:rPr lang="en-US" b="1" dirty="0">
                <a:effectLst/>
                <a:ea typeface="Calibri" panose="020F0502020204030204" pitchFamily="34" charset="0"/>
                <a:cs typeface="Times New Roman" panose="02020603050405020304" pitchFamily="18" charset="0"/>
              </a:rPr>
              <a:t>, </a:t>
            </a:r>
            <a:r>
              <a:rPr lang="en-US" sz="2400" b="1" dirty="0">
                <a:solidFill>
                  <a:srgbClr val="FF0000"/>
                </a:solidFill>
                <a:effectLst/>
                <a:ea typeface="Calibri" panose="020F0502020204030204" pitchFamily="34" charset="0"/>
                <a:cs typeface="Times New Roman" panose="02020603050405020304" pitchFamily="18" charset="0"/>
              </a:rPr>
              <a:t>10</a:t>
            </a:r>
            <a:r>
              <a:rPr lang="en-US" b="1" dirty="0">
                <a:effectLst/>
                <a:ea typeface="Calibri" panose="020F0502020204030204" pitchFamily="34" charset="0"/>
                <a:cs typeface="Times New Roman" panose="02020603050405020304" pitchFamily="18" charset="0"/>
              </a:rPr>
              <a:t> </a:t>
            </a:r>
            <a:r>
              <a:rPr lang="en-US" b="1" i="1" dirty="0">
                <a:effectLst/>
                <a:ea typeface="Calibri" panose="020F0502020204030204" pitchFamily="34" charset="0"/>
                <a:cs typeface="Times New Roman" panose="02020603050405020304" pitchFamily="18" charset="0"/>
              </a:rPr>
              <a:t>and to wait for his Son from heaven, whom he raised from the dead, Jesus who delivers us from the wrath to come</a:t>
            </a:r>
            <a:r>
              <a:rPr lang="en-US" b="1" dirty="0">
                <a:effectLst/>
                <a:ea typeface="Calibri" panose="020F0502020204030204" pitchFamily="34" charset="0"/>
                <a:cs typeface="Times New Roman" panose="02020603050405020304" pitchFamily="18" charset="0"/>
              </a:rPr>
              <a:t>. </a:t>
            </a:r>
          </a:p>
          <a:p>
            <a:pPr marL="0" indent="0">
              <a:buNone/>
            </a:pPr>
            <a:endParaRPr lang="en-US" b="1" dirty="0"/>
          </a:p>
        </p:txBody>
      </p:sp>
    </p:spTree>
    <p:extLst>
      <p:ext uri="{BB962C8B-B14F-4D97-AF65-F5344CB8AC3E}">
        <p14:creationId xmlns:p14="http://schemas.microsoft.com/office/powerpoint/2010/main" val="1378757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768F4-71DC-4A05-ED45-238C1C3B6BBC}"/>
              </a:ext>
            </a:extLst>
          </p:cNvPr>
          <p:cNvSpPr>
            <a:spLocks noGrp="1"/>
          </p:cNvSpPr>
          <p:nvPr>
            <p:ph type="title"/>
          </p:nvPr>
        </p:nvSpPr>
        <p:spPr/>
        <p:txBody>
          <a:bodyPr/>
          <a:lstStyle/>
          <a:p>
            <a:r>
              <a:rPr lang="en-US" dirty="0"/>
              <a:t>Why Rahab hid the Jewish spies in Jericho</a:t>
            </a:r>
          </a:p>
        </p:txBody>
      </p:sp>
      <p:sp>
        <p:nvSpPr>
          <p:cNvPr id="3" name="Content Placeholder 2">
            <a:extLst>
              <a:ext uri="{FF2B5EF4-FFF2-40B4-BE49-F238E27FC236}">
                <a16:creationId xmlns:a16="http://schemas.microsoft.com/office/drawing/2014/main" id="{E8993650-B6A1-5B81-BA9C-60E3FBF43F78}"/>
              </a:ext>
            </a:extLst>
          </p:cNvPr>
          <p:cNvSpPr>
            <a:spLocks noGrp="1"/>
          </p:cNvSpPr>
          <p:nvPr>
            <p:ph idx="1"/>
          </p:nvPr>
        </p:nvSpPr>
        <p:spPr/>
        <p:txBody>
          <a:bodyPr>
            <a:normAutofit/>
          </a:bodyPr>
          <a:lstStyle/>
          <a:p>
            <a:pPr marL="0" indent="0">
              <a:buNone/>
            </a:pPr>
            <a:r>
              <a:rPr lang="en-US" b="1" dirty="0">
                <a:effectLst/>
                <a:ea typeface="Calibri" panose="020F0502020204030204" pitchFamily="34" charset="0"/>
              </a:rPr>
              <a:t>“</a:t>
            </a:r>
            <a:r>
              <a:rPr lang="en-US" b="1" i="1" dirty="0">
                <a:effectLst/>
                <a:ea typeface="Calibri" panose="020F0502020204030204" pitchFamily="34" charset="0"/>
              </a:rPr>
              <a:t>I know that the Lord has given you the land, and that </a:t>
            </a:r>
            <a:r>
              <a:rPr lang="en-US" b="1" i="1" dirty="0">
                <a:solidFill>
                  <a:srgbClr val="0070C0"/>
                </a:solidFill>
                <a:effectLst/>
                <a:ea typeface="Calibri" panose="020F0502020204030204" pitchFamily="34" charset="0"/>
              </a:rPr>
              <a:t>the fear of you has fallen upon us</a:t>
            </a:r>
            <a:r>
              <a:rPr lang="en-US" b="1" i="1" dirty="0">
                <a:effectLst/>
                <a:ea typeface="Calibri" panose="020F0502020204030204" pitchFamily="34" charset="0"/>
              </a:rPr>
              <a:t>, and that all the inhabitants of the land melt away before you. For </a:t>
            </a:r>
            <a:r>
              <a:rPr lang="en-US" b="1" i="1" dirty="0">
                <a:solidFill>
                  <a:srgbClr val="0070C0"/>
                </a:solidFill>
                <a:effectLst/>
                <a:ea typeface="Calibri" panose="020F0502020204030204" pitchFamily="34" charset="0"/>
              </a:rPr>
              <a:t>we have heard how the Lord dried up the water of the Red Sea </a:t>
            </a:r>
            <a:r>
              <a:rPr lang="en-US" b="1" i="1" dirty="0">
                <a:effectLst/>
                <a:ea typeface="Calibri" panose="020F0502020204030204" pitchFamily="34" charset="0"/>
              </a:rPr>
              <a:t>before you when you came out of Egypt, and </a:t>
            </a:r>
            <a:r>
              <a:rPr lang="en-US" b="1" i="1" dirty="0">
                <a:solidFill>
                  <a:srgbClr val="0070C0"/>
                </a:solidFill>
                <a:effectLst/>
                <a:ea typeface="Calibri" panose="020F0502020204030204" pitchFamily="34" charset="0"/>
              </a:rPr>
              <a:t>what you did to the two kings of the Amorites </a:t>
            </a:r>
            <a:r>
              <a:rPr lang="en-US" b="1" i="1" dirty="0">
                <a:effectLst/>
                <a:ea typeface="Calibri" panose="020F0502020204030204" pitchFamily="34" charset="0"/>
              </a:rPr>
              <a:t>who were beyond the Jordan, to </a:t>
            </a:r>
            <a:r>
              <a:rPr lang="en-US" b="1" i="1" dirty="0" err="1">
                <a:effectLst/>
                <a:ea typeface="Calibri" panose="020F0502020204030204" pitchFamily="34" charset="0"/>
              </a:rPr>
              <a:t>Sihon</a:t>
            </a:r>
            <a:r>
              <a:rPr lang="en-US" b="1" i="1" dirty="0">
                <a:effectLst/>
                <a:ea typeface="Calibri" panose="020F0502020204030204" pitchFamily="34" charset="0"/>
              </a:rPr>
              <a:t> and Og, whom you devoted to destruction. And </a:t>
            </a:r>
            <a:r>
              <a:rPr lang="en-US" b="1" i="1" dirty="0">
                <a:solidFill>
                  <a:srgbClr val="0070C0"/>
                </a:solidFill>
                <a:effectLst/>
                <a:ea typeface="Calibri" panose="020F0502020204030204" pitchFamily="34" charset="0"/>
              </a:rPr>
              <a:t>as soon as we heard it, our hearts melted</a:t>
            </a:r>
            <a:r>
              <a:rPr lang="en-US" b="1" i="1" dirty="0">
                <a:effectLst/>
                <a:ea typeface="Calibri" panose="020F0502020204030204" pitchFamily="34" charset="0"/>
              </a:rPr>
              <a:t>, and there was </a:t>
            </a:r>
            <a:r>
              <a:rPr lang="en-US" b="1" i="1" dirty="0">
                <a:solidFill>
                  <a:srgbClr val="0070C0"/>
                </a:solidFill>
                <a:effectLst/>
                <a:ea typeface="Calibri" panose="020F0502020204030204" pitchFamily="34" charset="0"/>
              </a:rPr>
              <a:t>no spirit left in any man</a:t>
            </a:r>
            <a:r>
              <a:rPr lang="en-US" b="1" i="1" dirty="0">
                <a:effectLst/>
                <a:ea typeface="Calibri" panose="020F0502020204030204" pitchFamily="34" charset="0"/>
              </a:rPr>
              <a:t> because of you, </a:t>
            </a:r>
            <a:r>
              <a:rPr lang="en-US" b="1" i="1" dirty="0">
                <a:solidFill>
                  <a:srgbClr val="0070C0"/>
                </a:solidFill>
                <a:effectLst/>
                <a:ea typeface="Calibri" panose="020F0502020204030204" pitchFamily="34" charset="0"/>
              </a:rPr>
              <a:t>for the Lord your God, he is God in the heavens above and on the earth beneath</a:t>
            </a:r>
            <a:r>
              <a:rPr lang="en-US" b="1" i="1" dirty="0">
                <a:effectLst/>
                <a:ea typeface="Calibri" panose="020F0502020204030204" pitchFamily="34" charset="0"/>
              </a:rPr>
              <a:t>.</a:t>
            </a:r>
            <a:r>
              <a:rPr lang="en-US" b="1" dirty="0">
                <a:effectLst/>
                <a:ea typeface="Calibri" panose="020F0502020204030204" pitchFamily="34" charset="0"/>
              </a:rPr>
              <a:t>” </a:t>
            </a:r>
            <a:r>
              <a:rPr lang="en-US" b="1" dirty="0">
                <a:solidFill>
                  <a:srgbClr val="C00000"/>
                </a:solidFill>
                <a:effectLst/>
                <a:ea typeface="Calibri" panose="020F0502020204030204" pitchFamily="34" charset="0"/>
              </a:rPr>
              <a:t>Joshua 2:9–11</a:t>
            </a:r>
            <a:endParaRPr lang="en-US" sz="4000" b="1" dirty="0">
              <a:solidFill>
                <a:srgbClr val="C00000"/>
              </a:solidFill>
            </a:endParaRPr>
          </a:p>
        </p:txBody>
      </p:sp>
    </p:spTree>
    <p:extLst>
      <p:ext uri="{BB962C8B-B14F-4D97-AF65-F5344CB8AC3E}">
        <p14:creationId xmlns:p14="http://schemas.microsoft.com/office/powerpoint/2010/main" val="2514023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321EF8-7E28-0ABB-45F3-B54442B33A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204A414-8941-3F43-6BF4-9A51CFC6B0B9}"/>
              </a:ext>
            </a:extLst>
          </p:cNvPr>
          <p:cNvSpPr>
            <a:spLocks noGrp="1"/>
          </p:cNvSpPr>
          <p:nvPr>
            <p:ph type="title"/>
          </p:nvPr>
        </p:nvSpPr>
        <p:spPr/>
        <p:txBody>
          <a:bodyPr>
            <a:normAutofit/>
          </a:bodyPr>
          <a:lstStyle/>
          <a:p>
            <a:r>
              <a:rPr lang="en-US" sz="3200" b="1" dirty="0">
                <a:solidFill>
                  <a:srgbClr val="C00000"/>
                </a:solidFill>
              </a:rPr>
              <a:t>IV.</a:t>
            </a:r>
            <a:r>
              <a:rPr lang="en-US" sz="3200" b="1" dirty="0"/>
              <a:t> </a:t>
            </a:r>
            <a:r>
              <a:rPr lang="en-US" sz="3200" b="1" dirty="0">
                <a:effectLst/>
                <a:ea typeface="Calibri" panose="020F0502020204030204" pitchFamily="34" charset="0"/>
              </a:rPr>
              <a:t>When a church has a testimony, </a:t>
            </a:r>
            <a:r>
              <a:rPr lang="en-US" sz="3200" b="1" i="1" dirty="0">
                <a:effectLst/>
                <a:ea typeface="Calibri" panose="020F0502020204030204" pitchFamily="34" charset="0"/>
              </a:rPr>
              <a:t>it affirms the gospel to all the faithful</a:t>
            </a:r>
            <a:r>
              <a:rPr lang="en-US" sz="3200" b="1" dirty="0">
                <a:effectLst/>
                <a:ea typeface="Calibri" panose="020F0502020204030204" pitchFamily="34" charset="0"/>
              </a:rPr>
              <a:t> (</a:t>
            </a:r>
            <a:r>
              <a:rPr lang="en-US" sz="3200" b="1" i="1" dirty="0">
                <a:effectLst/>
                <a:ea typeface="Calibri" panose="020F0502020204030204" pitchFamily="34" charset="0"/>
              </a:rPr>
              <a:t>verses 9-10</a:t>
            </a:r>
            <a:r>
              <a:rPr lang="en-US" sz="3200" b="1" dirty="0">
                <a:effectLst/>
                <a:ea typeface="Calibri" panose="020F0502020204030204" pitchFamily="34" charset="0"/>
              </a:rPr>
              <a:t>)</a:t>
            </a:r>
            <a:endParaRPr lang="en-US" sz="3200" b="1" dirty="0"/>
          </a:p>
        </p:txBody>
      </p:sp>
      <p:sp>
        <p:nvSpPr>
          <p:cNvPr id="3" name="Content Placeholder 2">
            <a:extLst>
              <a:ext uri="{FF2B5EF4-FFF2-40B4-BE49-F238E27FC236}">
                <a16:creationId xmlns:a16="http://schemas.microsoft.com/office/drawing/2014/main" id="{57543B96-7653-7CA8-BD6B-2FAD09ADB2A5}"/>
              </a:ext>
            </a:extLst>
          </p:cNvPr>
          <p:cNvSpPr>
            <a:spLocks noGrp="1"/>
          </p:cNvSpPr>
          <p:nvPr>
            <p:ph idx="1"/>
          </p:nvPr>
        </p:nvSpPr>
        <p:spPr/>
        <p:txBody>
          <a:bodyPr>
            <a:normAutofit/>
          </a:bodyPr>
          <a:lstStyle/>
          <a:p>
            <a:pPr marL="0" indent="0">
              <a:buNone/>
            </a:pPr>
            <a:r>
              <a:rPr lang="en-US" sz="2400" b="1" dirty="0">
                <a:solidFill>
                  <a:srgbClr val="FF0000"/>
                </a:solidFill>
                <a:effectLst/>
                <a:ea typeface="Calibri" panose="020F0502020204030204" pitchFamily="34" charset="0"/>
                <a:cs typeface="Times New Roman" panose="02020603050405020304" pitchFamily="18" charset="0"/>
              </a:rPr>
              <a:t>9</a:t>
            </a:r>
            <a:r>
              <a:rPr lang="en-US" b="1" dirty="0">
                <a:effectLst/>
                <a:ea typeface="Calibri" panose="020F0502020204030204" pitchFamily="34" charset="0"/>
                <a:cs typeface="Times New Roman" panose="02020603050405020304" pitchFamily="18" charset="0"/>
              </a:rPr>
              <a:t> </a:t>
            </a:r>
            <a:r>
              <a:rPr lang="en-US" b="1" i="1" dirty="0">
                <a:effectLst/>
                <a:ea typeface="Calibri" panose="020F0502020204030204" pitchFamily="34" charset="0"/>
                <a:cs typeface="Times New Roman" panose="02020603050405020304" pitchFamily="18" charset="0"/>
              </a:rPr>
              <a:t>For they themselves report concerning us the kind of reception we had among you, and how </a:t>
            </a:r>
            <a:r>
              <a:rPr lang="en-US" b="1" i="1" dirty="0">
                <a:solidFill>
                  <a:srgbClr val="0070C0"/>
                </a:solidFill>
                <a:effectLst/>
                <a:ea typeface="Calibri" panose="020F0502020204030204" pitchFamily="34" charset="0"/>
                <a:cs typeface="Times New Roman" panose="02020603050405020304" pitchFamily="18" charset="0"/>
              </a:rPr>
              <a:t>you turned to God from idols to serve the living and true God</a:t>
            </a:r>
            <a:r>
              <a:rPr lang="en-US" b="1" dirty="0">
                <a:effectLst/>
                <a:ea typeface="Calibri" panose="020F0502020204030204" pitchFamily="34" charset="0"/>
                <a:cs typeface="Times New Roman" panose="02020603050405020304" pitchFamily="18" charset="0"/>
              </a:rPr>
              <a:t>, </a:t>
            </a:r>
            <a:r>
              <a:rPr lang="en-US" sz="2400" b="1" dirty="0">
                <a:solidFill>
                  <a:srgbClr val="FF0000"/>
                </a:solidFill>
                <a:effectLst/>
                <a:ea typeface="Calibri" panose="020F0502020204030204" pitchFamily="34" charset="0"/>
                <a:cs typeface="Times New Roman" panose="02020603050405020304" pitchFamily="18" charset="0"/>
              </a:rPr>
              <a:t>10</a:t>
            </a:r>
            <a:r>
              <a:rPr lang="en-US" b="1" dirty="0">
                <a:effectLst/>
                <a:ea typeface="Calibri" panose="020F0502020204030204" pitchFamily="34" charset="0"/>
                <a:cs typeface="Times New Roman" panose="02020603050405020304" pitchFamily="18" charset="0"/>
              </a:rPr>
              <a:t> </a:t>
            </a:r>
            <a:r>
              <a:rPr lang="en-US" b="1" i="1" dirty="0">
                <a:effectLst/>
                <a:ea typeface="Calibri" panose="020F0502020204030204" pitchFamily="34" charset="0"/>
                <a:cs typeface="Times New Roman" panose="02020603050405020304" pitchFamily="18" charset="0"/>
              </a:rPr>
              <a:t>and </a:t>
            </a:r>
            <a:r>
              <a:rPr lang="en-US" b="1" i="1" dirty="0">
                <a:solidFill>
                  <a:srgbClr val="0070C0"/>
                </a:solidFill>
                <a:effectLst/>
                <a:ea typeface="Calibri" panose="020F0502020204030204" pitchFamily="34" charset="0"/>
                <a:cs typeface="Times New Roman" panose="02020603050405020304" pitchFamily="18" charset="0"/>
              </a:rPr>
              <a:t>to wait for his Son from heaven</a:t>
            </a:r>
            <a:r>
              <a:rPr lang="en-US" b="1" i="1" dirty="0">
                <a:effectLst/>
                <a:ea typeface="Calibri" panose="020F0502020204030204" pitchFamily="34" charset="0"/>
                <a:cs typeface="Times New Roman" panose="02020603050405020304" pitchFamily="18" charset="0"/>
              </a:rPr>
              <a:t>, whom he </a:t>
            </a:r>
            <a:r>
              <a:rPr lang="en-US" b="1" i="1" dirty="0">
                <a:solidFill>
                  <a:srgbClr val="0070C0"/>
                </a:solidFill>
                <a:effectLst/>
                <a:ea typeface="Calibri" panose="020F0502020204030204" pitchFamily="34" charset="0"/>
                <a:cs typeface="Times New Roman" panose="02020603050405020304" pitchFamily="18" charset="0"/>
              </a:rPr>
              <a:t>raised from the dead</a:t>
            </a:r>
            <a:r>
              <a:rPr lang="en-US" b="1" i="1" dirty="0">
                <a:effectLst/>
                <a:ea typeface="Calibri" panose="020F0502020204030204" pitchFamily="34" charset="0"/>
                <a:cs typeface="Times New Roman" panose="02020603050405020304" pitchFamily="18" charset="0"/>
              </a:rPr>
              <a:t>, </a:t>
            </a:r>
            <a:r>
              <a:rPr lang="en-US" b="1" i="1" dirty="0">
                <a:solidFill>
                  <a:srgbClr val="0070C0"/>
                </a:solidFill>
                <a:effectLst/>
                <a:ea typeface="Calibri" panose="020F0502020204030204" pitchFamily="34" charset="0"/>
                <a:cs typeface="Times New Roman" panose="02020603050405020304" pitchFamily="18" charset="0"/>
              </a:rPr>
              <a:t>Jesus</a:t>
            </a:r>
            <a:r>
              <a:rPr lang="en-US" b="1" i="1" dirty="0">
                <a:effectLst/>
                <a:ea typeface="Calibri" panose="020F0502020204030204" pitchFamily="34" charset="0"/>
                <a:cs typeface="Times New Roman" panose="02020603050405020304" pitchFamily="18" charset="0"/>
              </a:rPr>
              <a:t> who </a:t>
            </a:r>
            <a:r>
              <a:rPr lang="en-US" b="1" i="1" dirty="0">
                <a:solidFill>
                  <a:srgbClr val="0070C0"/>
                </a:solidFill>
                <a:effectLst/>
                <a:ea typeface="Calibri" panose="020F0502020204030204" pitchFamily="34" charset="0"/>
                <a:cs typeface="Times New Roman" panose="02020603050405020304" pitchFamily="18" charset="0"/>
              </a:rPr>
              <a:t>delivers us from the wrath to come</a:t>
            </a:r>
            <a:r>
              <a:rPr lang="en-US" b="1" dirty="0">
                <a:effectLst/>
                <a:ea typeface="Calibri" panose="020F0502020204030204" pitchFamily="34" charset="0"/>
                <a:cs typeface="Times New Roman" panose="02020603050405020304" pitchFamily="18" charset="0"/>
              </a:rPr>
              <a:t>. </a:t>
            </a:r>
          </a:p>
          <a:p>
            <a:pPr marL="0" indent="0">
              <a:buNone/>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b="1" dirty="0">
                <a:effectLst/>
                <a:ea typeface="Calibri" panose="020F0502020204030204" pitchFamily="34" charset="0"/>
                <a:cs typeface="Times New Roman" panose="02020603050405020304" pitchFamily="18" charset="0"/>
              </a:rPr>
              <a:t>“</a:t>
            </a:r>
            <a:r>
              <a:rPr lang="en-US" b="1" i="1" dirty="0">
                <a:effectLst/>
                <a:ea typeface="Calibri" panose="020F0502020204030204" pitchFamily="34" charset="0"/>
                <a:cs typeface="Times New Roman" panose="02020603050405020304" pitchFamily="18" charset="0"/>
              </a:rPr>
              <a:t>In him was </a:t>
            </a:r>
            <a:r>
              <a:rPr lang="en-US" b="1" i="1" dirty="0">
                <a:solidFill>
                  <a:srgbClr val="0070C0"/>
                </a:solidFill>
                <a:effectLst/>
                <a:ea typeface="Calibri" panose="020F0502020204030204" pitchFamily="34" charset="0"/>
                <a:cs typeface="Times New Roman" panose="02020603050405020304" pitchFamily="18" charset="0"/>
              </a:rPr>
              <a:t>life</a:t>
            </a:r>
            <a:r>
              <a:rPr lang="en-US" b="1" i="1" dirty="0">
                <a:effectLst/>
                <a:ea typeface="Calibri" panose="020F0502020204030204" pitchFamily="34" charset="0"/>
                <a:cs typeface="Times New Roman" panose="02020603050405020304" pitchFamily="18" charset="0"/>
              </a:rPr>
              <a:t>, and the life was </a:t>
            </a:r>
            <a:r>
              <a:rPr lang="en-US" b="1" i="1" dirty="0">
                <a:solidFill>
                  <a:srgbClr val="0070C0"/>
                </a:solidFill>
                <a:effectLst/>
                <a:ea typeface="Calibri" panose="020F0502020204030204" pitchFamily="34" charset="0"/>
                <a:cs typeface="Times New Roman" panose="02020603050405020304" pitchFamily="18" charset="0"/>
              </a:rPr>
              <a:t>the light of men</a:t>
            </a:r>
            <a:r>
              <a:rPr lang="en-US" b="1" i="1" dirty="0">
                <a:effectLst/>
                <a:ea typeface="Calibri" panose="020F0502020204030204" pitchFamily="34" charset="0"/>
                <a:cs typeface="Times New Roman" panose="02020603050405020304" pitchFamily="18" charset="0"/>
              </a:rPr>
              <a:t>. The light </a:t>
            </a:r>
            <a:r>
              <a:rPr lang="en-US" b="1" i="1" dirty="0">
                <a:solidFill>
                  <a:srgbClr val="0070C0"/>
                </a:solidFill>
                <a:effectLst/>
                <a:ea typeface="Calibri" panose="020F0502020204030204" pitchFamily="34" charset="0"/>
                <a:cs typeface="Times New Roman" panose="02020603050405020304" pitchFamily="18" charset="0"/>
              </a:rPr>
              <a:t>shines in the darkness</a:t>
            </a:r>
            <a:r>
              <a:rPr lang="en-US" b="1" i="1" dirty="0">
                <a:effectLst/>
                <a:ea typeface="Calibri" panose="020F0502020204030204" pitchFamily="34" charset="0"/>
                <a:cs typeface="Times New Roman" panose="02020603050405020304" pitchFamily="18" charset="0"/>
              </a:rPr>
              <a:t>, and the </a:t>
            </a:r>
            <a:r>
              <a:rPr lang="en-US" b="1" i="1" dirty="0">
                <a:solidFill>
                  <a:srgbClr val="0070C0"/>
                </a:solidFill>
                <a:effectLst/>
                <a:ea typeface="Calibri" panose="020F0502020204030204" pitchFamily="34" charset="0"/>
                <a:cs typeface="Times New Roman" panose="02020603050405020304" pitchFamily="18" charset="0"/>
              </a:rPr>
              <a:t>darkness has not overcome it</a:t>
            </a:r>
            <a:r>
              <a:rPr lang="en-US" b="1" i="1" dirty="0">
                <a:effectLst/>
                <a:ea typeface="Calibri" panose="020F0502020204030204" pitchFamily="34" charset="0"/>
                <a:cs typeface="Times New Roman" panose="02020603050405020304" pitchFamily="18" charset="0"/>
              </a:rPr>
              <a:t>.</a:t>
            </a:r>
            <a:r>
              <a:rPr lang="en-US" b="1" dirty="0">
                <a:effectLst/>
                <a:ea typeface="Calibri" panose="020F0502020204030204" pitchFamily="34" charset="0"/>
                <a:cs typeface="Times New Roman" panose="02020603050405020304" pitchFamily="18" charset="0"/>
              </a:rPr>
              <a:t>” </a:t>
            </a:r>
            <a:r>
              <a:rPr lang="en-US" b="1" dirty="0">
                <a:solidFill>
                  <a:srgbClr val="C00000"/>
                </a:solidFill>
                <a:effectLst/>
                <a:ea typeface="Calibri" panose="020F0502020204030204" pitchFamily="34" charset="0"/>
                <a:cs typeface="Times New Roman" panose="02020603050405020304" pitchFamily="18" charset="0"/>
              </a:rPr>
              <a:t>John 1:4-5</a:t>
            </a:r>
          </a:p>
          <a:p>
            <a:pPr marL="0" indent="0">
              <a:buNone/>
            </a:pPr>
            <a:endParaRPr lang="en-US" b="1" dirty="0">
              <a:effectLst/>
              <a:ea typeface="Calibri" panose="020F0502020204030204" pitchFamily="34" charset="0"/>
              <a:cs typeface="Times New Roman" panose="02020603050405020304" pitchFamily="18" charset="0"/>
            </a:endParaRPr>
          </a:p>
          <a:p>
            <a:pPr marL="0" indent="0">
              <a:buNone/>
            </a:pPr>
            <a:endParaRPr lang="en-US" b="1" dirty="0"/>
          </a:p>
        </p:txBody>
      </p:sp>
    </p:spTree>
    <p:extLst>
      <p:ext uri="{BB962C8B-B14F-4D97-AF65-F5344CB8AC3E}">
        <p14:creationId xmlns:p14="http://schemas.microsoft.com/office/powerpoint/2010/main" val="652139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6A8E7D-724C-4ED6-8B95-17903A4D3681}"/>
              </a:ext>
            </a:extLst>
          </p:cNvPr>
          <p:cNvSpPr>
            <a:spLocks noGrp="1"/>
          </p:cNvSpPr>
          <p:nvPr>
            <p:ph idx="1"/>
          </p:nvPr>
        </p:nvSpPr>
        <p:spPr/>
        <p:txBody>
          <a:bodyPr>
            <a:normAutofit/>
          </a:bodyPr>
          <a:lstStyle/>
          <a:p>
            <a:pPr marL="0" indent="0" algn="ctr">
              <a:buNone/>
            </a:pPr>
            <a:r>
              <a:rPr lang="en-US" sz="4800" b="1" dirty="0">
                <a:solidFill>
                  <a:schemeClr val="bg1"/>
                </a:solidFill>
              </a:rPr>
              <a:t>Closing Thoughts &amp; Benediction</a:t>
            </a:r>
          </a:p>
        </p:txBody>
      </p:sp>
    </p:spTree>
    <p:extLst>
      <p:ext uri="{BB962C8B-B14F-4D97-AF65-F5344CB8AC3E}">
        <p14:creationId xmlns:p14="http://schemas.microsoft.com/office/powerpoint/2010/main" val="2738601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59CC9DD-7F8A-A7A0-AC86-15EBB846E033}"/>
              </a:ext>
            </a:extLst>
          </p:cNvPr>
          <p:cNvSpPr txBox="1"/>
          <p:nvPr/>
        </p:nvSpPr>
        <p:spPr>
          <a:xfrm>
            <a:off x="676656" y="182880"/>
            <a:ext cx="4581144"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Aptos" panose="02110004020202020204"/>
                <a:ea typeface="Calibri" panose="020F0502020204030204" pitchFamily="34" charset="0"/>
                <a:cs typeface="+mn-cs"/>
              </a:rPr>
              <a:t>“</a:t>
            </a:r>
            <a:r>
              <a:rPr kumimoji="0" lang="en-US" sz="2800" b="1" i="1" u="none" strike="noStrike" kern="1200" cap="none" spc="0" normalizeH="0" baseline="0" noProof="0" dirty="0">
                <a:ln>
                  <a:noFill/>
                </a:ln>
                <a:solidFill>
                  <a:prstClr val="white"/>
                </a:solidFill>
                <a:effectLst/>
                <a:uLnTx/>
                <a:uFillTx/>
                <a:latin typeface="Aptos" panose="02110004020202020204"/>
                <a:ea typeface="Calibri" panose="020F0502020204030204" pitchFamily="34" charset="0"/>
                <a:cs typeface="+mn-cs"/>
              </a:rPr>
              <a:t>For you are all children of light</a:t>
            </a:r>
            <a:r>
              <a:rPr kumimoji="0" lang="en-US" sz="2800" b="1" i="0" u="none" strike="noStrike" kern="1200" cap="none" spc="0" normalizeH="0" baseline="0" noProof="0" dirty="0">
                <a:ln>
                  <a:noFill/>
                </a:ln>
                <a:solidFill>
                  <a:prstClr val="white"/>
                </a:solidFill>
                <a:effectLst/>
                <a:uLnTx/>
                <a:uFillTx/>
                <a:latin typeface="Aptos" panose="02110004020202020204"/>
                <a:ea typeface="Calibri" panose="020F0502020204030204" pitchFamily="34" charset="0"/>
                <a:cs typeface="+mn-cs"/>
              </a:rPr>
              <a:t>.” </a:t>
            </a:r>
            <a:r>
              <a:rPr kumimoji="0" lang="en-US" sz="2800" b="1" i="0" u="none" strike="noStrike" kern="1200" cap="none" spc="0" normalizeH="0" baseline="0" noProof="0" dirty="0">
                <a:ln>
                  <a:noFill/>
                </a:ln>
                <a:solidFill>
                  <a:srgbClr val="E97132">
                    <a:lumMod val="40000"/>
                    <a:lumOff val="60000"/>
                  </a:srgbClr>
                </a:solidFill>
                <a:effectLst/>
                <a:uLnTx/>
                <a:uFillTx/>
                <a:latin typeface="Aptos" panose="02110004020202020204"/>
                <a:ea typeface="Calibri" panose="020F0502020204030204" pitchFamily="34" charset="0"/>
                <a:cs typeface="+mn-cs"/>
              </a:rPr>
              <a:t>1</a:t>
            </a:r>
            <a:r>
              <a:rPr kumimoji="0" lang="en-US" sz="2800" b="1" i="0" u="none" strike="noStrike" kern="1200" cap="none" spc="0" normalizeH="0" baseline="30000" noProof="0" dirty="0">
                <a:ln>
                  <a:noFill/>
                </a:ln>
                <a:solidFill>
                  <a:srgbClr val="E97132">
                    <a:lumMod val="40000"/>
                    <a:lumOff val="60000"/>
                  </a:srgbClr>
                </a:solidFill>
                <a:effectLst/>
                <a:uLnTx/>
                <a:uFillTx/>
                <a:latin typeface="Aptos" panose="02110004020202020204"/>
                <a:ea typeface="Calibri" panose="020F0502020204030204" pitchFamily="34" charset="0"/>
                <a:cs typeface="+mn-cs"/>
              </a:rPr>
              <a:t>st</a:t>
            </a:r>
            <a:r>
              <a:rPr kumimoji="0" lang="en-US" sz="2800" b="1" i="0" u="none" strike="noStrike" kern="1200" cap="none" spc="0" normalizeH="0" baseline="0" noProof="0" dirty="0">
                <a:ln>
                  <a:noFill/>
                </a:ln>
                <a:solidFill>
                  <a:srgbClr val="E97132">
                    <a:lumMod val="40000"/>
                    <a:lumOff val="60000"/>
                  </a:srgbClr>
                </a:solidFill>
                <a:effectLst/>
                <a:uLnTx/>
                <a:uFillTx/>
                <a:latin typeface="Aptos" panose="02110004020202020204"/>
                <a:ea typeface="Calibri" panose="020F0502020204030204" pitchFamily="34" charset="0"/>
                <a:cs typeface="+mn-cs"/>
              </a:rPr>
              <a:t> Thessalonians 5:5 </a:t>
            </a:r>
            <a:endParaRPr kumimoji="0" lang="en-US" sz="2800" b="1" i="0" u="none" strike="noStrike" kern="1200" cap="none" spc="0" normalizeH="0" baseline="0" noProof="0" dirty="0">
              <a:ln>
                <a:noFill/>
              </a:ln>
              <a:solidFill>
                <a:srgbClr val="E97132">
                  <a:lumMod val="40000"/>
                  <a:lumOff val="60000"/>
                </a:srgbClr>
              </a:solidFill>
              <a:effectLst/>
              <a:uLnTx/>
              <a:uFillTx/>
              <a:latin typeface="Aptos" panose="02110004020202020204"/>
              <a:ea typeface="+mn-ea"/>
              <a:cs typeface="+mn-cs"/>
            </a:endParaRPr>
          </a:p>
        </p:txBody>
      </p:sp>
    </p:spTree>
    <p:extLst>
      <p:ext uri="{BB962C8B-B14F-4D97-AF65-F5344CB8AC3E}">
        <p14:creationId xmlns:p14="http://schemas.microsoft.com/office/powerpoint/2010/main" val="3157140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6000" r="-26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FC9E2-C6CE-3A30-F624-6714137EBC46}"/>
              </a:ext>
            </a:extLst>
          </p:cNvPr>
          <p:cNvSpPr>
            <a:spLocks noGrp="1"/>
          </p:cNvSpPr>
          <p:nvPr>
            <p:ph type="ctrTitle"/>
          </p:nvPr>
        </p:nvSpPr>
        <p:spPr>
          <a:xfrm>
            <a:off x="1524000" y="0"/>
            <a:ext cx="9144000" cy="2075688"/>
          </a:xfrm>
        </p:spPr>
        <p:txBody>
          <a:bodyPr/>
          <a:lstStyle/>
          <a:p>
            <a:r>
              <a:rPr lang="en-US" dirty="0">
                <a:solidFill>
                  <a:schemeClr val="bg1"/>
                </a:solidFill>
              </a:rPr>
              <a:t>When a Church has a Testimony</a:t>
            </a:r>
          </a:p>
        </p:txBody>
      </p:sp>
      <p:sp>
        <p:nvSpPr>
          <p:cNvPr id="3" name="Subtitle 2">
            <a:extLst>
              <a:ext uri="{FF2B5EF4-FFF2-40B4-BE49-F238E27FC236}">
                <a16:creationId xmlns:a16="http://schemas.microsoft.com/office/drawing/2014/main" id="{A3098CA9-CF0F-32D1-C2C5-8F96634EF155}"/>
              </a:ext>
            </a:extLst>
          </p:cNvPr>
          <p:cNvSpPr>
            <a:spLocks noGrp="1"/>
          </p:cNvSpPr>
          <p:nvPr>
            <p:ph type="subTitle" idx="1"/>
          </p:nvPr>
        </p:nvSpPr>
        <p:spPr>
          <a:xfrm>
            <a:off x="1524000" y="2098358"/>
            <a:ext cx="9144000" cy="1655762"/>
          </a:xfrm>
        </p:spPr>
        <p:txBody>
          <a:bodyPr>
            <a:normAutofit/>
          </a:bodyPr>
          <a:lstStyle/>
          <a:p>
            <a:r>
              <a:rPr lang="en-US" sz="3200" i="1" dirty="0">
                <a:solidFill>
                  <a:schemeClr val="bg1"/>
                </a:solidFill>
              </a:rPr>
              <a:t>1</a:t>
            </a:r>
            <a:r>
              <a:rPr lang="en-US" sz="3200" i="1" baseline="30000" dirty="0">
                <a:solidFill>
                  <a:schemeClr val="bg1"/>
                </a:solidFill>
              </a:rPr>
              <a:t>st</a:t>
            </a:r>
            <a:r>
              <a:rPr lang="en-US" sz="3200" i="1" dirty="0">
                <a:solidFill>
                  <a:schemeClr val="bg1"/>
                </a:solidFill>
              </a:rPr>
              <a:t> Thessalonians 1:1-10</a:t>
            </a:r>
          </a:p>
        </p:txBody>
      </p:sp>
    </p:spTree>
    <p:extLst>
      <p:ext uri="{BB962C8B-B14F-4D97-AF65-F5344CB8AC3E}">
        <p14:creationId xmlns:p14="http://schemas.microsoft.com/office/powerpoint/2010/main" val="2810917687"/>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895BC1-A032-2460-F62B-9B09F66B9FB4}"/>
              </a:ext>
            </a:extLst>
          </p:cNvPr>
          <p:cNvSpPr>
            <a:spLocks noGrp="1"/>
          </p:cNvSpPr>
          <p:nvPr>
            <p:ph type="title"/>
          </p:nvPr>
        </p:nvSpPr>
        <p:spPr/>
        <p:txBody>
          <a:bodyPr>
            <a:normAutofit/>
          </a:bodyPr>
          <a:lstStyle/>
          <a:p>
            <a:r>
              <a:rPr lang="en-US" sz="3200" b="1" dirty="0">
                <a:solidFill>
                  <a:srgbClr val="C00000"/>
                </a:solidFill>
              </a:rPr>
              <a:t>I.</a:t>
            </a:r>
            <a:r>
              <a:rPr lang="en-US" sz="3200" b="1" dirty="0"/>
              <a:t> </a:t>
            </a:r>
            <a:r>
              <a:rPr lang="en-US" sz="3200" b="1" dirty="0">
                <a:effectLst/>
                <a:ea typeface="Calibri" panose="020F0502020204030204" pitchFamily="34" charset="0"/>
              </a:rPr>
              <a:t>When a church has a testimony, </a:t>
            </a:r>
            <a:r>
              <a:rPr lang="en-US" sz="3200" b="1" i="1" dirty="0">
                <a:effectLst/>
                <a:ea typeface="Calibri" panose="020F0502020204030204" pitchFamily="34" charset="0"/>
              </a:rPr>
              <a:t>it has an enduring faith that works</a:t>
            </a:r>
            <a:r>
              <a:rPr lang="en-US" sz="3200" b="1" dirty="0">
                <a:effectLst/>
                <a:ea typeface="Calibri" panose="020F0502020204030204" pitchFamily="34" charset="0"/>
              </a:rPr>
              <a:t> (</a:t>
            </a:r>
            <a:r>
              <a:rPr lang="en-US" sz="3200" b="1" i="1" dirty="0">
                <a:effectLst/>
                <a:ea typeface="Calibri" panose="020F0502020204030204" pitchFamily="34" charset="0"/>
              </a:rPr>
              <a:t>verses 1-3</a:t>
            </a:r>
            <a:r>
              <a:rPr lang="en-US" sz="3200" b="1" dirty="0">
                <a:effectLst/>
                <a:ea typeface="Calibri" panose="020F0502020204030204" pitchFamily="34" charset="0"/>
              </a:rPr>
              <a:t>)</a:t>
            </a:r>
            <a:endParaRPr lang="en-US" sz="3200" b="1" dirty="0"/>
          </a:p>
        </p:txBody>
      </p:sp>
      <p:sp>
        <p:nvSpPr>
          <p:cNvPr id="3" name="Content Placeholder 2">
            <a:extLst>
              <a:ext uri="{FF2B5EF4-FFF2-40B4-BE49-F238E27FC236}">
                <a16:creationId xmlns:a16="http://schemas.microsoft.com/office/drawing/2014/main" id="{B2E6F559-8DBE-3D4A-9446-894C7A7D7054}"/>
              </a:ext>
            </a:extLst>
          </p:cNvPr>
          <p:cNvSpPr>
            <a:spLocks noGrp="1"/>
          </p:cNvSpPr>
          <p:nvPr>
            <p:ph idx="1"/>
          </p:nvPr>
        </p:nvSpPr>
        <p:spPr/>
        <p:txBody>
          <a:bodyPr>
            <a:normAutofit/>
          </a:bodyPr>
          <a:lstStyle/>
          <a:p>
            <a:pPr marL="0" indent="0">
              <a:buNone/>
            </a:pPr>
            <a:r>
              <a:rPr lang="en-US" sz="2400" b="1" dirty="0">
                <a:solidFill>
                  <a:srgbClr val="FF0000"/>
                </a:solidFill>
                <a:effectLst/>
                <a:ea typeface="Calibri" panose="020F0502020204030204" pitchFamily="34" charset="0"/>
              </a:rPr>
              <a:t>1</a:t>
            </a:r>
            <a:r>
              <a:rPr lang="en-US" b="1" dirty="0">
                <a:effectLst/>
                <a:ea typeface="Calibri" panose="020F0502020204030204" pitchFamily="34" charset="0"/>
              </a:rPr>
              <a:t> </a:t>
            </a:r>
            <a:r>
              <a:rPr lang="en-US" b="1" i="1" dirty="0">
                <a:effectLst/>
                <a:ea typeface="Calibri" panose="020F0502020204030204" pitchFamily="34" charset="0"/>
              </a:rPr>
              <a:t>Paul, Silvanus, and Timothy, to </a:t>
            </a:r>
            <a:r>
              <a:rPr lang="en-US" b="1" i="1" dirty="0">
                <a:solidFill>
                  <a:srgbClr val="0070C0"/>
                </a:solidFill>
                <a:effectLst/>
                <a:ea typeface="Calibri" panose="020F0502020204030204" pitchFamily="34" charset="0"/>
              </a:rPr>
              <a:t>the church of the Thessalonians in God the Father and the Lord Jesus Christ</a:t>
            </a:r>
            <a:r>
              <a:rPr lang="en-US" b="1" i="1" dirty="0">
                <a:effectLst/>
                <a:ea typeface="Calibri" panose="020F0502020204030204" pitchFamily="34" charset="0"/>
              </a:rPr>
              <a:t>: </a:t>
            </a:r>
            <a:r>
              <a:rPr lang="en-US" b="1" i="1" dirty="0">
                <a:solidFill>
                  <a:srgbClr val="0070C0"/>
                </a:solidFill>
                <a:effectLst/>
                <a:ea typeface="Calibri" panose="020F0502020204030204" pitchFamily="34" charset="0"/>
              </a:rPr>
              <a:t>Grace</a:t>
            </a:r>
            <a:r>
              <a:rPr lang="en-US" b="1" i="1" dirty="0">
                <a:effectLst/>
                <a:ea typeface="Calibri" panose="020F0502020204030204" pitchFamily="34" charset="0"/>
              </a:rPr>
              <a:t> to you and </a:t>
            </a:r>
            <a:r>
              <a:rPr lang="en-US" b="1" i="1" dirty="0">
                <a:solidFill>
                  <a:srgbClr val="0070C0"/>
                </a:solidFill>
                <a:effectLst/>
                <a:ea typeface="Calibri" panose="020F0502020204030204" pitchFamily="34" charset="0"/>
              </a:rPr>
              <a:t>peace</a:t>
            </a:r>
            <a:r>
              <a:rPr lang="en-US" b="1" dirty="0">
                <a:effectLst/>
                <a:ea typeface="Calibri" panose="020F0502020204030204" pitchFamily="34" charset="0"/>
              </a:rPr>
              <a:t>. </a:t>
            </a:r>
            <a:r>
              <a:rPr lang="en-US" sz="2400" b="1" dirty="0">
                <a:solidFill>
                  <a:srgbClr val="FF0000"/>
                </a:solidFill>
                <a:effectLst/>
                <a:ea typeface="Calibri" panose="020F0502020204030204" pitchFamily="34" charset="0"/>
              </a:rPr>
              <a:t>2</a:t>
            </a:r>
            <a:r>
              <a:rPr lang="en-US" b="1" dirty="0">
                <a:effectLst/>
                <a:ea typeface="Calibri" panose="020F0502020204030204" pitchFamily="34" charset="0"/>
              </a:rPr>
              <a:t> </a:t>
            </a:r>
            <a:r>
              <a:rPr lang="en-US" b="1" i="1" dirty="0">
                <a:solidFill>
                  <a:srgbClr val="0070C0"/>
                </a:solidFill>
                <a:effectLst/>
                <a:ea typeface="Calibri" panose="020F0502020204030204" pitchFamily="34" charset="0"/>
              </a:rPr>
              <a:t>We give thanks to God </a:t>
            </a:r>
            <a:r>
              <a:rPr lang="en-US" b="1" i="1" dirty="0">
                <a:effectLst/>
                <a:ea typeface="Calibri" panose="020F0502020204030204" pitchFamily="34" charset="0"/>
              </a:rPr>
              <a:t>always </a:t>
            </a:r>
            <a:r>
              <a:rPr lang="en-US" b="1" i="1" dirty="0">
                <a:solidFill>
                  <a:srgbClr val="0070C0"/>
                </a:solidFill>
                <a:effectLst/>
                <a:ea typeface="Calibri" panose="020F0502020204030204" pitchFamily="34" charset="0"/>
              </a:rPr>
              <a:t>for </a:t>
            </a:r>
            <a:r>
              <a:rPr lang="en-US" b="1" i="1" u="sng" dirty="0">
                <a:solidFill>
                  <a:srgbClr val="0070C0"/>
                </a:solidFill>
                <a:effectLst/>
                <a:ea typeface="Calibri" panose="020F0502020204030204" pitchFamily="34" charset="0"/>
              </a:rPr>
              <a:t>all</a:t>
            </a:r>
            <a:r>
              <a:rPr lang="en-US" b="1" i="1" dirty="0">
                <a:solidFill>
                  <a:srgbClr val="0070C0"/>
                </a:solidFill>
                <a:effectLst/>
                <a:ea typeface="Calibri" panose="020F0502020204030204" pitchFamily="34" charset="0"/>
              </a:rPr>
              <a:t> of you</a:t>
            </a:r>
            <a:r>
              <a:rPr lang="en-US" b="1" i="1" dirty="0">
                <a:effectLst/>
                <a:ea typeface="Calibri" panose="020F0502020204030204" pitchFamily="34" charset="0"/>
              </a:rPr>
              <a:t>, constantly mentioning you in our prayers</a:t>
            </a:r>
            <a:r>
              <a:rPr lang="en-US" b="1" dirty="0">
                <a:effectLst/>
                <a:ea typeface="Calibri" panose="020F0502020204030204" pitchFamily="34" charset="0"/>
              </a:rPr>
              <a:t>, </a:t>
            </a:r>
            <a:r>
              <a:rPr lang="en-US" sz="2400" b="1" dirty="0">
                <a:solidFill>
                  <a:srgbClr val="FF0000"/>
                </a:solidFill>
                <a:effectLst/>
                <a:ea typeface="Calibri" panose="020F0502020204030204" pitchFamily="34" charset="0"/>
              </a:rPr>
              <a:t>3</a:t>
            </a:r>
            <a:r>
              <a:rPr lang="en-US" b="1" dirty="0">
                <a:effectLst/>
                <a:ea typeface="Calibri" panose="020F0502020204030204" pitchFamily="34" charset="0"/>
              </a:rPr>
              <a:t> </a:t>
            </a:r>
            <a:r>
              <a:rPr lang="en-US" b="1" i="1" dirty="0">
                <a:effectLst/>
                <a:ea typeface="Calibri" panose="020F0502020204030204" pitchFamily="34" charset="0"/>
              </a:rPr>
              <a:t>remembering before our God and Father your work of faith and labor of love and steadfastness of hope in our Lord Jesus Christ</a:t>
            </a:r>
            <a:r>
              <a:rPr lang="en-US" b="1" dirty="0">
                <a:effectLst/>
                <a:ea typeface="Calibri" panose="020F0502020204030204" pitchFamily="34" charset="0"/>
              </a:rPr>
              <a:t>.</a:t>
            </a:r>
            <a:endParaRPr lang="en-US" sz="4000" b="1" dirty="0"/>
          </a:p>
        </p:txBody>
      </p:sp>
    </p:spTree>
    <p:extLst>
      <p:ext uri="{BB962C8B-B14F-4D97-AF65-F5344CB8AC3E}">
        <p14:creationId xmlns:p14="http://schemas.microsoft.com/office/powerpoint/2010/main" val="1262354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7BA20A-3F68-41F2-2625-2C0E0A080A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A9C5047-987C-ED97-5ACD-0414758064EE}"/>
              </a:ext>
            </a:extLst>
          </p:cNvPr>
          <p:cNvSpPr>
            <a:spLocks noGrp="1"/>
          </p:cNvSpPr>
          <p:nvPr>
            <p:ph type="title"/>
          </p:nvPr>
        </p:nvSpPr>
        <p:spPr/>
        <p:txBody>
          <a:bodyPr>
            <a:normAutofit/>
          </a:bodyPr>
          <a:lstStyle/>
          <a:p>
            <a:r>
              <a:rPr lang="en-US" sz="3200" b="1" dirty="0">
                <a:solidFill>
                  <a:srgbClr val="C00000"/>
                </a:solidFill>
              </a:rPr>
              <a:t>I.</a:t>
            </a:r>
            <a:r>
              <a:rPr lang="en-US" sz="3200" b="1" dirty="0"/>
              <a:t> </a:t>
            </a:r>
            <a:r>
              <a:rPr lang="en-US" sz="3200" b="1" dirty="0">
                <a:effectLst/>
                <a:ea typeface="Calibri" panose="020F0502020204030204" pitchFamily="34" charset="0"/>
              </a:rPr>
              <a:t>When a church has a testimony, </a:t>
            </a:r>
            <a:r>
              <a:rPr lang="en-US" sz="3200" b="1" i="1" dirty="0">
                <a:effectLst/>
                <a:ea typeface="Calibri" panose="020F0502020204030204" pitchFamily="34" charset="0"/>
              </a:rPr>
              <a:t>it has an enduring faith that works</a:t>
            </a:r>
            <a:r>
              <a:rPr lang="en-US" sz="3200" b="1" dirty="0">
                <a:effectLst/>
                <a:ea typeface="Calibri" panose="020F0502020204030204" pitchFamily="34" charset="0"/>
              </a:rPr>
              <a:t> (</a:t>
            </a:r>
            <a:r>
              <a:rPr lang="en-US" sz="3200" b="1" i="1" dirty="0">
                <a:effectLst/>
                <a:ea typeface="Calibri" panose="020F0502020204030204" pitchFamily="34" charset="0"/>
              </a:rPr>
              <a:t>verses 1-3</a:t>
            </a:r>
            <a:r>
              <a:rPr lang="en-US" sz="3200" b="1" dirty="0">
                <a:effectLst/>
                <a:ea typeface="Calibri" panose="020F0502020204030204" pitchFamily="34" charset="0"/>
              </a:rPr>
              <a:t>)</a:t>
            </a:r>
            <a:endParaRPr lang="en-US" sz="3200" b="1" dirty="0"/>
          </a:p>
        </p:txBody>
      </p:sp>
      <p:sp>
        <p:nvSpPr>
          <p:cNvPr id="3" name="Content Placeholder 2">
            <a:extLst>
              <a:ext uri="{FF2B5EF4-FFF2-40B4-BE49-F238E27FC236}">
                <a16:creationId xmlns:a16="http://schemas.microsoft.com/office/drawing/2014/main" id="{4C645DFE-245F-8E49-B020-E616FA70B658}"/>
              </a:ext>
            </a:extLst>
          </p:cNvPr>
          <p:cNvSpPr>
            <a:spLocks noGrp="1"/>
          </p:cNvSpPr>
          <p:nvPr>
            <p:ph idx="1"/>
          </p:nvPr>
        </p:nvSpPr>
        <p:spPr/>
        <p:txBody>
          <a:bodyPr>
            <a:normAutofit/>
          </a:bodyPr>
          <a:lstStyle/>
          <a:p>
            <a:pPr marL="0" indent="0">
              <a:buNone/>
            </a:pPr>
            <a:r>
              <a:rPr lang="en-US" sz="2400" b="1" dirty="0">
                <a:solidFill>
                  <a:srgbClr val="FF0000"/>
                </a:solidFill>
                <a:effectLst/>
                <a:ea typeface="Calibri" panose="020F0502020204030204" pitchFamily="34" charset="0"/>
              </a:rPr>
              <a:t>1</a:t>
            </a:r>
            <a:r>
              <a:rPr lang="en-US" b="1" dirty="0">
                <a:effectLst/>
                <a:ea typeface="Calibri" panose="020F0502020204030204" pitchFamily="34" charset="0"/>
              </a:rPr>
              <a:t> </a:t>
            </a:r>
            <a:r>
              <a:rPr lang="en-US" b="1" i="1" dirty="0">
                <a:effectLst/>
                <a:ea typeface="Calibri" panose="020F0502020204030204" pitchFamily="34" charset="0"/>
              </a:rPr>
              <a:t>Paul, Silvanus, and Timothy, to the church of the Thessalonians in God the Father and the Lord Jesus Christ: Grace to you and peace</a:t>
            </a:r>
            <a:r>
              <a:rPr lang="en-US" b="1" dirty="0">
                <a:effectLst/>
                <a:ea typeface="Calibri" panose="020F0502020204030204" pitchFamily="34" charset="0"/>
              </a:rPr>
              <a:t>. </a:t>
            </a:r>
            <a:r>
              <a:rPr lang="en-US" sz="2400" b="1" dirty="0">
                <a:solidFill>
                  <a:srgbClr val="FF0000"/>
                </a:solidFill>
                <a:effectLst/>
                <a:ea typeface="Calibri" panose="020F0502020204030204" pitchFamily="34" charset="0"/>
              </a:rPr>
              <a:t>2</a:t>
            </a:r>
            <a:r>
              <a:rPr lang="en-US" b="1" dirty="0">
                <a:effectLst/>
                <a:ea typeface="Calibri" panose="020F0502020204030204" pitchFamily="34" charset="0"/>
              </a:rPr>
              <a:t> </a:t>
            </a:r>
            <a:r>
              <a:rPr lang="en-US" b="1" i="1" dirty="0">
                <a:effectLst/>
                <a:ea typeface="Calibri" panose="020F0502020204030204" pitchFamily="34" charset="0"/>
              </a:rPr>
              <a:t>We give thanks to God always for all of you, constantly mentioning you in our prayers</a:t>
            </a:r>
            <a:r>
              <a:rPr lang="en-US" b="1" dirty="0">
                <a:effectLst/>
                <a:ea typeface="Calibri" panose="020F0502020204030204" pitchFamily="34" charset="0"/>
              </a:rPr>
              <a:t>, </a:t>
            </a:r>
            <a:r>
              <a:rPr lang="en-US" sz="2400" b="1" dirty="0">
                <a:solidFill>
                  <a:srgbClr val="FF0000"/>
                </a:solidFill>
                <a:effectLst/>
                <a:ea typeface="Calibri" panose="020F0502020204030204" pitchFamily="34" charset="0"/>
              </a:rPr>
              <a:t>3</a:t>
            </a:r>
            <a:r>
              <a:rPr lang="en-US" b="1" dirty="0">
                <a:effectLst/>
                <a:ea typeface="Calibri" panose="020F0502020204030204" pitchFamily="34" charset="0"/>
              </a:rPr>
              <a:t> </a:t>
            </a:r>
            <a:r>
              <a:rPr lang="en-US" b="1" i="1" dirty="0">
                <a:effectLst/>
                <a:ea typeface="Calibri" panose="020F0502020204030204" pitchFamily="34" charset="0"/>
              </a:rPr>
              <a:t>remembering before our God and Father your </a:t>
            </a:r>
            <a:r>
              <a:rPr lang="en-US" b="1" i="1" dirty="0">
                <a:solidFill>
                  <a:srgbClr val="0070C0"/>
                </a:solidFill>
                <a:effectLst/>
                <a:ea typeface="Calibri" panose="020F0502020204030204" pitchFamily="34" charset="0"/>
              </a:rPr>
              <a:t>work of faith </a:t>
            </a:r>
            <a:r>
              <a:rPr lang="en-US" b="1" i="1" dirty="0">
                <a:effectLst/>
                <a:ea typeface="Calibri" panose="020F0502020204030204" pitchFamily="34" charset="0"/>
              </a:rPr>
              <a:t>and </a:t>
            </a:r>
            <a:r>
              <a:rPr lang="en-US" b="1" i="1" dirty="0">
                <a:solidFill>
                  <a:srgbClr val="0070C0"/>
                </a:solidFill>
                <a:effectLst/>
                <a:ea typeface="Calibri" panose="020F0502020204030204" pitchFamily="34" charset="0"/>
              </a:rPr>
              <a:t>labor of love </a:t>
            </a:r>
            <a:r>
              <a:rPr lang="en-US" b="1" i="1" dirty="0">
                <a:effectLst/>
                <a:ea typeface="Calibri" panose="020F0502020204030204" pitchFamily="34" charset="0"/>
              </a:rPr>
              <a:t>and </a:t>
            </a:r>
            <a:r>
              <a:rPr lang="en-US" b="1" i="1" dirty="0">
                <a:solidFill>
                  <a:srgbClr val="0070C0"/>
                </a:solidFill>
                <a:effectLst/>
                <a:ea typeface="Calibri" panose="020F0502020204030204" pitchFamily="34" charset="0"/>
              </a:rPr>
              <a:t>steadfastness of hope in our Lord Jesus Christ</a:t>
            </a:r>
            <a:r>
              <a:rPr lang="en-US" b="1" dirty="0">
                <a:effectLst/>
                <a:ea typeface="Calibri" panose="020F0502020204030204" pitchFamily="34" charset="0"/>
              </a:rPr>
              <a:t>.</a:t>
            </a:r>
          </a:p>
          <a:p>
            <a:pPr marL="0" indent="0">
              <a:buNone/>
            </a:pPr>
            <a:r>
              <a:rPr lang="en-US" b="1" dirty="0"/>
              <a:t>“</a:t>
            </a:r>
            <a:r>
              <a:rPr lang="en-US" b="1" i="1" dirty="0">
                <a:solidFill>
                  <a:srgbClr val="0070C0"/>
                </a:solidFill>
              </a:rPr>
              <a:t>Faith</a:t>
            </a:r>
            <a:r>
              <a:rPr lang="en-US" b="1" i="1" dirty="0"/>
              <a:t> apart from </a:t>
            </a:r>
            <a:r>
              <a:rPr lang="en-US" b="1" i="1" dirty="0">
                <a:solidFill>
                  <a:srgbClr val="0070C0"/>
                </a:solidFill>
              </a:rPr>
              <a:t>works</a:t>
            </a:r>
            <a:r>
              <a:rPr lang="en-US" b="1" i="1" dirty="0"/>
              <a:t> is dead</a:t>
            </a:r>
            <a:r>
              <a:rPr lang="en-US" b="1" dirty="0"/>
              <a:t>.” </a:t>
            </a:r>
            <a:r>
              <a:rPr lang="en-US" b="1" dirty="0">
                <a:solidFill>
                  <a:srgbClr val="C00000"/>
                </a:solidFill>
              </a:rPr>
              <a:t>James 2:26</a:t>
            </a:r>
          </a:p>
          <a:p>
            <a:pPr marL="0" indent="0">
              <a:buNone/>
            </a:pPr>
            <a:r>
              <a:rPr lang="en-US" b="1" dirty="0"/>
              <a:t>A </a:t>
            </a:r>
            <a:r>
              <a:rPr lang="en-US" b="1" dirty="0">
                <a:solidFill>
                  <a:srgbClr val="0070C0"/>
                </a:solidFill>
              </a:rPr>
              <a:t>hope</a:t>
            </a:r>
            <a:r>
              <a:rPr lang="en-US" b="1" dirty="0"/>
              <a:t> that leads us to “</a:t>
            </a:r>
            <a:r>
              <a:rPr lang="en-US" b="1" i="1" dirty="0"/>
              <a:t>rely not on ourselves but on God </a:t>
            </a:r>
            <a:r>
              <a:rPr lang="en-US" b="1" i="1" dirty="0">
                <a:solidFill>
                  <a:srgbClr val="0070C0"/>
                </a:solidFill>
              </a:rPr>
              <a:t>who raises the dead</a:t>
            </a:r>
            <a:r>
              <a:rPr lang="en-US" b="1" i="1" dirty="0"/>
              <a:t>.</a:t>
            </a:r>
            <a:r>
              <a:rPr lang="en-US" b="1" dirty="0"/>
              <a:t>” </a:t>
            </a:r>
            <a:r>
              <a:rPr lang="en-US" b="1" dirty="0">
                <a:solidFill>
                  <a:srgbClr val="C00000"/>
                </a:solidFill>
              </a:rPr>
              <a:t>2</a:t>
            </a:r>
            <a:r>
              <a:rPr lang="en-US" b="1" baseline="30000" dirty="0">
                <a:solidFill>
                  <a:srgbClr val="C00000"/>
                </a:solidFill>
              </a:rPr>
              <a:t>nd</a:t>
            </a:r>
            <a:r>
              <a:rPr lang="en-US" b="1" dirty="0">
                <a:solidFill>
                  <a:srgbClr val="C00000"/>
                </a:solidFill>
              </a:rPr>
              <a:t> Corinthians 1:9</a:t>
            </a:r>
            <a:endParaRPr lang="en-US" sz="4000" b="1" dirty="0">
              <a:solidFill>
                <a:srgbClr val="C00000"/>
              </a:solidFill>
            </a:endParaRPr>
          </a:p>
        </p:txBody>
      </p:sp>
    </p:spTree>
    <p:extLst>
      <p:ext uri="{BB962C8B-B14F-4D97-AF65-F5344CB8AC3E}">
        <p14:creationId xmlns:p14="http://schemas.microsoft.com/office/powerpoint/2010/main" val="323085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7C808D-F67E-6523-ECD3-2A4488884D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EABB401-809B-C068-5408-3B213346A67A}"/>
              </a:ext>
            </a:extLst>
          </p:cNvPr>
          <p:cNvSpPr>
            <a:spLocks noGrp="1"/>
          </p:cNvSpPr>
          <p:nvPr>
            <p:ph type="title"/>
          </p:nvPr>
        </p:nvSpPr>
        <p:spPr/>
        <p:txBody>
          <a:bodyPr>
            <a:normAutofit/>
          </a:bodyPr>
          <a:lstStyle/>
          <a:p>
            <a:r>
              <a:rPr lang="en-US" sz="3200" b="1" dirty="0">
                <a:solidFill>
                  <a:srgbClr val="C00000"/>
                </a:solidFill>
              </a:rPr>
              <a:t>II.</a:t>
            </a:r>
            <a:r>
              <a:rPr lang="en-US" sz="3200" b="1" dirty="0"/>
              <a:t> </a:t>
            </a:r>
            <a:r>
              <a:rPr lang="en-US" sz="3200" b="1" dirty="0">
                <a:effectLst/>
                <a:ea typeface="Calibri" panose="020F0502020204030204" pitchFamily="34" charset="0"/>
              </a:rPr>
              <a:t>When a church has a testimony, </a:t>
            </a:r>
            <a:r>
              <a:rPr lang="en-US" sz="3200" b="1" i="1" dirty="0">
                <a:effectLst/>
                <a:ea typeface="Calibri" panose="020F0502020204030204" pitchFamily="34" charset="0"/>
              </a:rPr>
              <a:t>it proves to be a true example of Christ</a:t>
            </a:r>
            <a:r>
              <a:rPr lang="en-US" sz="3200" b="1" dirty="0">
                <a:effectLst/>
                <a:ea typeface="Calibri" panose="020F0502020204030204" pitchFamily="34" charset="0"/>
              </a:rPr>
              <a:t> (</a:t>
            </a:r>
            <a:r>
              <a:rPr lang="en-US" sz="3200" b="1" i="1" dirty="0">
                <a:effectLst/>
                <a:ea typeface="Calibri" panose="020F0502020204030204" pitchFamily="34" charset="0"/>
              </a:rPr>
              <a:t>verses 4-6</a:t>
            </a:r>
            <a:r>
              <a:rPr lang="en-US" sz="3200" b="1" dirty="0">
                <a:effectLst/>
                <a:ea typeface="Calibri" panose="020F0502020204030204" pitchFamily="34" charset="0"/>
              </a:rPr>
              <a:t>)</a:t>
            </a:r>
            <a:endParaRPr lang="en-US" sz="3200" b="1" dirty="0"/>
          </a:p>
        </p:txBody>
      </p:sp>
      <p:sp>
        <p:nvSpPr>
          <p:cNvPr id="3" name="Content Placeholder 2">
            <a:extLst>
              <a:ext uri="{FF2B5EF4-FFF2-40B4-BE49-F238E27FC236}">
                <a16:creationId xmlns:a16="http://schemas.microsoft.com/office/drawing/2014/main" id="{26461359-6159-1291-847F-41F434BF7843}"/>
              </a:ext>
            </a:extLst>
          </p:cNvPr>
          <p:cNvSpPr>
            <a:spLocks noGrp="1"/>
          </p:cNvSpPr>
          <p:nvPr>
            <p:ph idx="1"/>
          </p:nvPr>
        </p:nvSpPr>
        <p:spPr/>
        <p:txBody>
          <a:bodyPr>
            <a:normAutofit/>
          </a:bodyPr>
          <a:lstStyle/>
          <a:p>
            <a:pPr marL="0" indent="0">
              <a:buNone/>
            </a:pPr>
            <a:r>
              <a:rPr lang="en-US" sz="2400" b="1" dirty="0">
                <a:solidFill>
                  <a:srgbClr val="FF0000"/>
                </a:solidFill>
                <a:effectLst/>
                <a:ea typeface="Calibri" panose="020F0502020204030204" pitchFamily="34" charset="0"/>
              </a:rPr>
              <a:t>4</a:t>
            </a:r>
            <a:r>
              <a:rPr lang="en-US" b="1" dirty="0">
                <a:effectLst/>
                <a:ea typeface="Calibri" panose="020F0502020204030204" pitchFamily="34" charset="0"/>
              </a:rPr>
              <a:t> </a:t>
            </a:r>
            <a:r>
              <a:rPr lang="en-US" b="1" i="1" dirty="0">
                <a:solidFill>
                  <a:srgbClr val="0070C0"/>
                </a:solidFill>
                <a:effectLst/>
                <a:ea typeface="Calibri" panose="020F0502020204030204" pitchFamily="34" charset="0"/>
              </a:rPr>
              <a:t>For we </a:t>
            </a:r>
            <a:r>
              <a:rPr lang="en-US" b="1" i="1" u="sng" dirty="0">
                <a:solidFill>
                  <a:srgbClr val="0070C0"/>
                </a:solidFill>
                <a:effectLst/>
                <a:ea typeface="Calibri" panose="020F0502020204030204" pitchFamily="34" charset="0"/>
              </a:rPr>
              <a:t>know</a:t>
            </a:r>
            <a:r>
              <a:rPr lang="en-US" b="1" i="1" dirty="0">
                <a:solidFill>
                  <a:srgbClr val="0070C0"/>
                </a:solidFill>
                <a:effectLst/>
                <a:ea typeface="Calibri" panose="020F0502020204030204" pitchFamily="34" charset="0"/>
              </a:rPr>
              <a:t>, </a:t>
            </a:r>
            <a:r>
              <a:rPr lang="en-US" b="1" i="1" u="sng" dirty="0">
                <a:solidFill>
                  <a:srgbClr val="0070C0"/>
                </a:solidFill>
                <a:effectLst/>
                <a:ea typeface="Calibri" panose="020F0502020204030204" pitchFamily="34" charset="0"/>
              </a:rPr>
              <a:t>brothers</a:t>
            </a:r>
            <a:r>
              <a:rPr lang="en-US" b="1" i="1" dirty="0">
                <a:solidFill>
                  <a:srgbClr val="0070C0"/>
                </a:solidFill>
                <a:effectLst/>
                <a:ea typeface="Calibri" panose="020F0502020204030204" pitchFamily="34" charset="0"/>
              </a:rPr>
              <a:t> </a:t>
            </a:r>
            <a:r>
              <a:rPr lang="en-US" b="1" i="1" u="sng" dirty="0">
                <a:solidFill>
                  <a:srgbClr val="0070C0"/>
                </a:solidFill>
                <a:effectLst/>
                <a:ea typeface="Calibri" panose="020F0502020204030204" pitchFamily="34" charset="0"/>
              </a:rPr>
              <a:t>loved by God</a:t>
            </a:r>
            <a:r>
              <a:rPr lang="en-US" b="1" i="1" dirty="0">
                <a:solidFill>
                  <a:srgbClr val="0070C0"/>
                </a:solidFill>
                <a:effectLst/>
                <a:ea typeface="Calibri" panose="020F0502020204030204" pitchFamily="34" charset="0"/>
              </a:rPr>
              <a:t>, that he has </a:t>
            </a:r>
            <a:r>
              <a:rPr lang="en-US" b="1" i="1" u="sng" dirty="0">
                <a:solidFill>
                  <a:srgbClr val="0070C0"/>
                </a:solidFill>
                <a:effectLst/>
                <a:ea typeface="Calibri" panose="020F0502020204030204" pitchFamily="34" charset="0"/>
              </a:rPr>
              <a:t>chosen</a:t>
            </a:r>
            <a:r>
              <a:rPr lang="en-US" b="1" i="1" dirty="0">
                <a:solidFill>
                  <a:srgbClr val="0070C0"/>
                </a:solidFill>
                <a:effectLst/>
                <a:ea typeface="Calibri" panose="020F0502020204030204" pitchFamily="34" charset="0"/>
              </a:rPr>
              <a:t> you</a:t>
            </a:r>
            <a:r>
              <a:rPr lang="en-US" b="1" dirty="0">
                <a:solidFill>
                  <a:srgbClr val="0070C0"/>
                </a:solidFill>
                <a:effectLst/>
                <a:ea typeface="Calibri" panose="020F0502020204030204" pitchFamily="34" charset="0"/>
              </a:rPr>
              <a:t>, </a:t>
            </a:r>
            <a:r>
              <a:rPr lang="en-US" sz="2400" b="1" dirty="0">
                <a:solidFill>
                  <a:srgbClr val="FF0000"/>
                </a:solidFill>
                <a:effectLst/>
                <a:ea typeface="Calibri" panose="020F0502020204030204" pitchFamily="34" charset="0"/>
              </a:rPr>
              <a:t>5</a:t>
            </a:r>
            <a:r>
              <a:rPr lang="en-US" b="1" dirty="0">
                <a:effectLst/>
                <a:ea typeface="Calibri" panose="020F0502020204030204" pitchFamily="34" charset="0"/>
              </a:rPr>
              <a:t> </a:t>
            </a:r>
            <a:r>
              <a:rPr lang="en-US" b="1" i="1" dirty="0">
                <a:effectLst/>
                <a:ea typeface="Calibri" panose="020F0502020204030204" pitchFamily="34" charset="0"/>
              </a:rPr>
              <a:t>because our gospel came to you not only in word, but also in power and in the Holy Spirit and with full conviction. You know what kind of men we proved to be among you for your sake</a:t>
            </a:r>
            <a:r>
              <a:rPr lang="en-US" b="1" dirty="0">
                <a:effectLst/>
                <a:ea typeface="Calibri" panose="020F0502020204030204" pitchFamily="34" charset="0"/>
              </a:rPr>
              <a:t>. </a:t>
            </a:r>
            <a:r>
              <a:rPr lang="en-US" sz="2400" b="1" dirty="0">
                <a:solidFill>
                  <a:srgbClr val="FF0000"/>
                </a:solidFill>
                <a:effectLst/>
                <a:ea typeface="Calibri" panose="020F0502020204030204" pitchFamily="34" charset="0"/>
              </a:rPr>
              <a:t>6</a:t>
            </a:r>
            <a:r>
              <a:rPr lang="en-US" b="1" dirty="0">
                <a:effectLst/>
                <a:ea typeface="Calibri" panose="020F0502020204030204" pitchFamily="34" charset="0"/>
              </a:rPr>
              <a:t> </a:t>
            </a:r>
            <a:r>
              <a:rPr lang="en-US" b="1" i="1" dirty="0">
                <a:effectLst/>
                <a:ea typeface="Calibri" panose="020F0502020204030204" pitchFamily="34" charset="0"/>
              </a:rPr>
              <a:t>And you became imitators of us and of the Lord, for you received the word in much affliction, with the joy of the Holy Spirit</a:t>
            </a:r>
            <a:r>
              <a:rPr lang="en-US" b="1" i="1" dirty="0">
                <a:ea typeface="Calibri" panose="020F0502020204030204" pitchFamily="34" charset="0"/>
              </a:rPr>
              <a:t>…</a:t>
            </a:r>
            <a:endParaRPr lang="en-US" sz="5400" b="1" dirty="0"/>
          </a:p>
        </p:txBody>
      </p:sp>
    </p:spTree>
    <p:extLst>
      <p:ext uri="{BB962C8B-B14F-4D97-AF65-F5344CB8AC3E}">
        <p14:creationId xmlns:p14="http://schemas.microsoft.com/office/powerpoint/2010/main" val="321365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5CBB36-4CD6-0379-B4EC-B749297CAD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3D2D9F1-1819-EE8E-E962-3ED0F849E1DC}"/>
              </a:ext>
            </a:extLst>
          </p:cNvPr>
          <p:cNvSpPr>
            <a:spLocks noGrp="1"/>
          </p:cNvSpPr>
          <p:nvPr>
            <p:ph type="title"/>
          </p:nvPr>
        </p:nvSpPr>
        <p:spPr/>
        <p:txBody>
          <a:bodyPr>
            <a:normAutofit/>
          </a:bodyPr>
          <a:lstStyle/>
          <a:p>
            <a:r>
              <a:rPr lang="en-US" sz="3200" b="1" dirty="0">
                <a:solidFill>
                  <a:srgbClr val="C00000"/>
                </a:solidFill>
              </a:rPr>
              <a:t>II.</a:t>
            </a:r>
            <a:r>
              <a:rPr lang="en-US" sz="3200" b="1" dirty="0"/>
              <a:t> </a:t>
            </a:r>
            <a:r>
              <a:rPr lang="en-US" sz="3200" b="1" dirty="0">
                <a:effectLst/>
                <a:ea typeface="Calibri" panose="020F0502020204030204" pitchFamily="34" charset="0"/>
              </a:rPr>
              <a:t>When a church has a testimony, </a:t>
            </a:r>
            <a:r>
              <a:rPr lang="en-US" sz="3200" b="1" i="1" dirty="0">
                <a:effectLst/>
                <a:ea typeface="Calibri" panose="020F0502020204030204" pitchFamily="34" charset="0"/>
              </a:rPr>
              <a:t>it proves to be a true example of Christ</a:t>
            </a:r>
            <a:r>
              <a:rPr lang="en-US" sz="3200" b="1" dirty="0">
                <a:effectLst/>
                <a:ea typeface="Calibri" panose="020F0502020204030204" pitchFamily="34" charset="0"/>
              </a:rPr>
              <a:t> (</a:t>
            </a:r>
            <a:r>
              <a:rPr lang="en-US" sz="3200" b="1" i="1" dirty="0">
                <a:effectLst/>
                <a:ea typeface="Calibri" panose="020F0502020204030204" pitchFamily="34" charset="0"/>
              </a:rPr>
              <a:t>verses 4-6</a:t>
            </a:r>
            <a:r>
              <a:rPr lang="en-US" sz="3200" b="1" dirty="0">
                <a:effectLst/>
                <a:ea typeface="Calibri" panose="020F0502020204030204" pitchFamily="34" charset="0"/>
              </a:rPr>
              <a:t>)</a:t>
            </a:r>
            <a:endParaRPr lang="en-US" sz="3200" b="1" dirty="0"/>
          </a:p>
        </p:txBody>
      </p:sp>
      <p:sp>
        <p:nvSpPr>
          <p:cNvPr id="3" name="Content Placeholder 2">
            <a:extLst>
              <a:ext uri="{FF2B5EF4-FFF2-40B4-BE49-F238E27FC236}">
                <a16:creationId xmlns:a16="http://schemas.microsoft.com/office/drawing/2014/main" id="{C15F7823-748D-4D60-1406-DEED87679DB8}"/>
              </a:ext>
            </a:extLst>
          </p:cNvPr>
          <p:cNvSpPr>
            <a:spLocks noGrp="1"/>
          </p:cNvSpPr>
          <p:nvPr>
            <p:ph idx="1"/>
          </p:nvPr>
        </p:nvSpPr>
        <p:spPr/>
        <p:txBody>
          <a:bodyPr>
            <a:normAutofit/>
          </a:bodyPr>
          <a:lstStyle/>
          <a:p>
            <a:pPr marL="0" indent="0">
              <a:buNone/>
            </a:pPr>
            <a:r>
              <a:rPr lang="en-US" sz="2400" b="1" dirty="0">
                <a:solidFill>
                  <a:srgbClr val="FF0000"/>
                </a:solidFill>
                <a:effectLst/>
                <a:ea typeface="Calibri" panose="020F0502020204030204" pitchFamily="34" charset="0"/>
              </a:rPr>
              <a:t>4</a:t>
            </a:r>
            <a:r>
              <a:rPr lang="en-US" b="1" dirty="0">
                <a:effectLst/>
                <a:ea typeface="Calibri" panose="020F0502020204030204" pitchFamily="34" charset="0"/>
              </a:rPr>
              <a:t> </a:t>
            </a:r>
            <a:r>
              <a:rPr lang="en-US" b="1" i="1" dirty="0">
                <a:effectLst/>
                <a:ea typeface="Calibri" panose="020F0502020204030204" pitchFamily="34" charset="0"/>
              </a:rPr>
              <a:t>For we know, brothers loved by God, that he has chosen you</a:t>
            </a:r>
            <a:r>
              <a:rPr lang="en-US" b="1" dirty="0">
                <a:effectLst/>
                <a:ea typeface="Calibri" panose="020F0502020204030204" pitchFamily="34" charset="0"/>
              </a:rPr>
              <a:t>, </a:t>
            </a:r>
            <a:r>
              <a:rPr lang="en-US" sz="2400" b="1" dirty="0">
                <a:solidFill>
                  <a:srgbClr val="FF0000"/>
                </a:solidFill>
                <a:effectLst/>
                <a:ea typeface="Calibri" panose="020F0502020204030204" pitchFamily="34" charset="0"/>
              </a:rPr>
              <a:t>5</a:t>
            </a:r>
            <a:r>
              <a:rPr lang="en-US" b="1" dirty="0">
                <a:effectLst/>
                <a:ea typeface="Calibri" panose="020F0502020204030204" pitchFamily="34" charset="0"/>
              </a:rPr>
              <a:t> </a:t>
            </a:r>
            <a:r>
              <a:rPr lang="en-US" b="1" i="1" dirty="0">
                <a:effectLst/>
                <a:ea typeface="Calibri" panose="020F0502020204030204" pitchFamily="34" charset="0"/>
              </a:rPr>
              <a:t>because our gospel came to you not only in word, but also </a:t>
            </a:r>
            <a:r>
              <a:rPr lang="en-US" b="1" i="1" dirty="0">
                <a:solidFill>
                  <a:srgbClr val="0070C0"/>
                </a:solidFill>
                <a:effectLst/>
                <a:ea typeface="Calibri" panose="020F0502020204030204" pitchFamily="34" charset="0"/>
              </a:rPr>
              <a:t>in power </a:t>
            </a:r>
            <a:r>
              <a:rPr lang="en-US" b="1" i="1" dirty="0">
                <a:effectLst/>
                <a:ea typeface="Calibri" panose="020F0502020204030204" pitchFamily="34" charset="0"/>
              </a:rPr>
              <a:t>and in </a:t>
            </a:r>
            <a:r>
              <a:rPr lang="en-US" b="1" i="1" dirty="0">
                <a:solidFill>
                  <a:srgbClr val="0070C0"/>
                </a:solidFill>
                <a:effectLst/>
                <a:ea typeface="Calibri" panose="020F0502020204030204" pitchFamily="34" charset="0"/>
              </a:rPr>
              <a:t>the Holy Spirit </a:t>
            </a:r>
            <a:r>
              <a:rPr lang="en-US" b="1" i="1" dirty="0">
                <a:effectLst/>
                <a:ea typeface="Calibri" panose="020F0502020204030204" pitchFamily="34" charset="0"/>
              </a:rPr>
              <a:t>and with </a:t>
            </a:r>
            <a:r>
              <a:rPr lang="en-US" b="1" i="1" dirty="0">
                <a:solidFill>
                  <a:srgbClr val="0070C0"/>
                </a:solidFill>
                <a:effectLst/>
                <a:ea typeface="Calibri" panose="020F0502020204030204" pitchFamily="34" charset="0"/>
              </a:rPr>
              <a:t>full conviction</a:t>
            </a:r>
            <a:r>
              <a:rPr lang="en-US" b="1" i="1" dirty="0">
                <a:effectLst/>
                <a:ea typeface="Calibri" panose="020F0502020204030204" pitchFamily="34" charset="0"/>
              </a:rPr>
              <a:t>. You know what kind of </a:t>
            </a:r>
            <a:r>
              <a:rPr lang="en-US" b="1" i="1" dirty="0">
                <a:solidFill>
                  <a:srgbClr val="0070C0"/>
                </a:solidFill>
                <a:effectLst/>
                <a:ea typeface="Calibri" panose="020F0502020204030204" pitchFamily="34" charset="0"/>
              </a:rPr>
              <a:t>men we proved to be </a:t>
            </a:r>
            <a:r>
              <a:rPr lang="en-US" b="1" i="1" dirty="0">
                <a:effectLst/>
                <a:ea typeface="Calibri" panose="020F0502020204030204" pitchFamily="34" charset="0"/>
              </a:rPr>
              <a:t>among you for your sake</a:t>
            </a:r>
            <a:r>
              <a:rPr lang="en-US" b="1" dirty="0">
                <a:effectLst/>
                <a:ea typeface="Calibri" panose="020F0502020204030204" pitchFamily="34" charset="0"/>
              </a:rPr>
              <a:t>. </a:t>
            </a:r>
            <a:r>
              <a:rPr lang="en-US" sz="2400" b="1" dirty="0">
                <a:solidFill>
                  <a:srgbClr val="FF0000"/>
                </a:solidFill>
                <a:effectLst/>
                <a:ea typeface="Calibri" panose="020F0502020204030204" pitchFamily="34" charset="0"/>
              </a:rPr>
              <a:t>6</a:t>
            </a:r>
            <a:r>
              <a:rPr lang="en-US" b="1" dirty="0">
                <a:effectLst/>
                <a:ea typeface="Calibri" panose="020F0502020204030204" pitchFamily="34" charset="0"/>
              </a:rPr>
              <a:t> </a:t>
            </a:r>
            <a:r>
              <a:rPr lang="en-US" b="1" i="1" dirty="0">
                <a:effectLst/>
                <a:ea typeface="Calibri" panose="020F0502020204030204" pitchFamily="34" charset="0"/>
              </a:rPr>
              <a:t>And you became imitators of us and of the Lord, for you received the word in much affliction, with the joy of the Holy Spirit</a:t>
            </a:r>
            <a:r>
              <a:rPr lang="en-US" b="1" i="1" dirty="0">
                <a:ea typeface="Calibri" panose="020F0502020204030204" pitchFamily="34" charset="0"/>
              </a:rPr>
              <a:t>…</a:t>
            </a:r>
            <a:endParaRPr lang="en-US" sz="5400" b="1" dirty="0"/>
          </a:p>
        </p:txBody>
      </p:sp>
    </p:spTree>
    <p:extLst>
      <p:ext uri="{BB962C8B-B14F-4D97-AF65-F5344CB8AC3E}">
        <p14:creationId xmlns:p14="http://schemas.microsoft.com/office/powerpoint/2010/main" val="3542190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F43F1B-9C53-517B-13F0-41C64A281BD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D2AEBC-87ED-8134-4582-55435D2094E0}"/>
              </a:ext>
            </a:extLst>
          </p:cNvPr>
          <p:cNvSpPr>
            <a:spLocks noGrp="1"/>
          </p:cNvSpPr>
          <p:nvPr>
            <p:ph type="title"/>
          </p:nvPr>
        </p:nvSpPr>
        <p:spPr/>
        <p:txBody>
          <a:bodyPr>
            <a:normAutofit/>
          </a:bodyPr>
          <a:lstStyle/>
          <a:p>
            <a:r>
              <a:rPr lang="en-US" sz="3200" b="1" dirty="0">
                <a:solidFill>
                  <a:srgbClr val="C00000"/>
                </a:solidFill>
              </a:rPr>
              <a:t>II.</a:t>
            </a:r>
            <a:r>
              <a:rPr lang="en-US" sz="3200" b="1" dirty="0"/>
              <a:t> </a:t>
            </a:r>
            <a:r>
              <a:rPr lang="en-US" sz="3200" b="1" dirty="0">
                <a:effectLst/>
                <a:ea typeface="Calibri" panose="020F0502020204030204" pitchFamily="34" charset="0"/>
              </a:rPr>
              <a:t>When a church has a testimony, </a:t>
            </a:r>
            <a:r>
              <a:rPr lang="en-US" sz="3200" b="1" i="1" dirty="0">
                <a:effectLst/>
                <a:ea typeface="Calibri" panose="020F0502020204030204" pitchFamily="34" charset="0"/>
              </a:rPr>
              <a:t>it proves to be a true example of Christ</a:t>
            </a:r>
            <a:r>
              <a:rPr lang="en-US" sz="3200" b="1" dirty="0">
                <a:effectLst/>
                <a:ea typeface="Calibri" panose="020F0502020204030204" pitchFamily="34" charset="0"/>
              </a:rPr>
              <a:t> (</a:t>
            </a:r>
            <a:r>
              <a:rPr lang="en-US" sz="3200" b="1" i="1" dirty="0">
                <a:effectLst/>
                <a:ea typeface="Calibri" panose="020F0502020204030204" pitchFamily="34" charset="0"/>
              </a:rPr>
              <a:t>verses 4-6</a:t>
            </a:r>
            <a:r>
              <a:rPr lang="en-US" sz="3200" b="1" dirty="0">
                <a:effectLst/>
                <a:ea typeface="Calibri" panose="020F0502020204030204" pitchFamily="34" charset="0"/>
              </a:rPr>
              <a:t>)</a:t>
            </a:r>
            <a:endParaRPr lang="en-US" sz="3200" b="1" dirty="0"/>
          </a:p>
        </p:txBody>
      </p:sp>
      <p:sp>
        <p:nvSpPr>
          <p:cNvPr id="3" name="Content Placeholder 2">
            <a:extLst>
              <a:ext uri="{FF2B5EF4-FFF2-40B4-BE49-F238E27FC236}">
                <a16:creationId xmlns:a16="http://schemas.microsoft.com/office/drawing/2014/main" id="{812385A7-1F9C-425D-A515-95264831F8FF}"/>
              </a:ext>
            </a:extLst>
          </p:cNvPr>
          <p:cNvSpPr>
            <a:spLocks noGrp="1"/>
          </p:cNvSpPr>
          <p:nvPr>
            <p:ph idx="1"/>
          </p:nvPr>
        </p:nvSpPr>
        <p:spPr/>
        <p:txBody>
          <a:bodyPr>
            <a:normAutofit/>
          </a:bodyPr>
          <a:lstStyle/>
          <a:p>
            <a:pPr marL="0" indent="0">
              <a:buNone/>
            </a:pPr>
            <a:r>
              <a:rPr lang="en-US" sz="2400" b="1" dirty="0">
                <a:solidFill>
                  <a:srgbClr val="FF0000"/>
                </a:solidFill>
                <a:effectLst/>
                <a:ea typeface="Calibri" panose="020F0502020204030204" pitchFamily="34" charset="0"/>
              </a:rPr>
              <a:t>4</a:t>
            </a:r>
            <a:r>
              <a:rPr lang="en-US" b="1" dirty="0">
                <a:effectLst/>
                <a:ea typeface="Calibri" panose="020F0502020204030204" pitchFamily="34" charset="0"/>
              </a:rPr>
              <a:t> </a:t>
            </a:r>
            <a:r>
              <a:rPr lang="en-US" b="1" i="1" dirty="0">
                <a:effectLst/>
                <a:ea typeface="Calibri" panose="020F0502020204030204" pitchFamily="34" charset="0"/>
              </a:rPr>
              <a:t>For we know, brothers loved by God, that he has chosen you</a:t>
            </a:r>
            <a:r>
              <a:rPr lang="en-US" b="1" dirty="0">
                <a:effectLst/>
                <a:ea typeface="Calibri" panose="020F0502020204030204" pitchFamily="34" charset="0"/>
              </a:rPr>
              <a:t>, </a:t>
            </a:r>
            <a:r>
              <a:rPr lang="en-US" sz="2400" b="1" dirty="0">
                <a:solidFill>
                  <a:srgbClr val="FF0000"/>
                </a:solidFill>
                <a:effectLst/>
                <a:ea typeface="Calibri" panose="020F0502020204030204" pitchFamily="34" charset="0"/>
              </a:rPr>
              <a:t>5</a:t>
            </a:r>
            <a:r>
              <a:rPr lang="en-US" b="1" dirty="0">
                <a:effectLst/>
                <a:ea typeface="Calibri" panose="020F0502020204030204" pitchFamily="34" charset="0"/>
              </a:rPr>
              <a:t> </a:t>
            </a:r>
            <a:r>
              <a:rPr lang="en-US" b="1" i="1" dirty="0">
                <a:effectLst/>
                <a:ea typeface="Calibri" panose="020F0502020204030204" pitchFamily="34" charset="0"/>
              </a:rPr>
              <a:t>because our gospel came to you not only in word, but also in power and in the Holy Spirit and with full conviction. You know what kind of men we proved to be among you for your sake</a:t>
            </a:r>
            <a:r>
              <a:rPr lang="en-US" b="1" dirty="0">
                <a:effectLst/>
                <a:ea typeface="Calibri" panose="020F0502020204030204" pitchFamily="34" charset="0"/>
              </a:rPr>
              <a:t>. </a:t>
            </a:r>
            <a:r>
              <a:rPr lang="en-US" sz="2400" b="1" dirty="0">
                <a:solidFill>
                  <a:srgbClr val="FF0000"/>
                </a:solidFill>
                <a:effectLst/>
                <a:ea typeface="Calibri" panose="020F0502020204030204" pitchFamily="34" charset="0"/>
              </a:rPr>
              <a:t>6</a:t>
            </a:r>
            <a:r>
              <a:rPr lang="en-US" b="1" dirty="0">
                <a:effectLst/>
                <a:ea typeface="Calibri" panose="020F0502020204030204" pitchFamily="34" charset="0"/>
              </a:rPr>
              <a:t> </a:t>
            </a:r>
            <a:r>
              <a:rPr lang="en-US" b="1" i="1" dirty="0">
                <a:effectLst/>
                <a:ea typeface="Calibri" panose="020F0502020204030204" pitchFamily="34" charset="0"/>
              </a:rPr>
              <a:t>And </a:t>
            </a:r>
            <a:r>
              <a:rPr lang="en-US" b="1" i="1" dirty="0">
                <a:solidFill>
                  <a:srgbClr val="0070C0"/>
                </a:solidFill>
                <a:effectLst/>
                <a:ea typeface="Calibri" panose="020F0502020204030204" pitchFamily="34" charset="0"/>
              </a:rPr>
              <a:t>you became imitators of us and of the Lord</a:t>
            </a:r>
            <a:r>
              <a:rPr lang="en-US" b="1" i="1" dirty="0">
                <a:effectLst/>
                <a:ea typeface="Calibri" panose="020F0502020204030204" pitchFamily="34" charset="0"/>
              </a:rPr>
              <a:t>, for you </a:t>
            </a:r>
            <a:r>
              <a:rPr lang="en-US" b="1" i="1" dirty="0">
                <a:solidFill>
                  <a:srgbClr val="0070C0"/>
                </a:solidFill>
                <a:effectLst/>
                <a:ea typeface="Calibri" panose="020F0502020204030204" pitchFamily="34" charset="0"/>
              </a:rPr>
              <a:t>received the word in much affliction</a:t>
            </a:r>
            <a:r>
              <a:rPr lang="en-US" b="1" i="1" dirty="0">
                <a:effectLst/>
                <a:ea typeface="Calibri" panose="020F0502020204030204" pitchFamily="34" charset="0"/>
              </a:rPr>
              <a:t>, with the </a:t>
            </a:r>
            <a:r>
              <a:rPr lang="en-US" b="1" i="1" dirty="0">
                <a:solidFill>
                  <a:srgbClr val="0070C0"/>
                </a:solidFill>
                <a:effectLst/>
                <a:ea typeface="Calibri" panose="020F0502020204030204" pitchFamily="34" charset="0"/>
              </a:rPr>
              <a:t>joy of the Holy Spirit</a:t>
            </a:r>
            <a:r>
              <a:rPr lang="en-US" b="1" i="1" dirty="0">
                <a:ea typeface="Calibri" panose="020F0502020204030204" pitchFamily="34" charset="0"/>
              </a:rPr>
              <a:t>…</a:t>
            </a:r>
            <a:endParaRPr lang="en-US" sz="5400" b="1" dirty="0"/>
          </a:p>
        </p:txBody>
      </p:sp>
    </p:spTree>
    <p:extLst>
      <p:ext uri="{BB962C8B-B14F-4D97-AF65-F5344CB8AC3E}">
        <p14:creationId xmlns:p14="http://schemas.microsoft.com/office/powerpoint/2010/main" val="1607603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C38BE4-5974-4AB3-D536-3EB0231BF6C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3CD47D-8956-D3E5-8CAE-50AE05F196F1}"/>
              </a:ext>
            </a:extLst>
          </p:cNvPr>
          <p:cNvSpPr>
            <a:spLocks noGrp="1"/>
          </p:cNvSpPr>
          <p:nvPr>
            <p:ph type="title"/>
          </p:nvPr>
        </p:nvSpPr>
        <p:spPr/>
        <p:txBody>
          <a:bodyPr>
            <a:normAutofit/>
          </a:bodyPr>
          <a:lstStyle/>
          <a:p>
            <a:r>
              <a:rPr lang="en-US" sz="3200" b="1" dirty="0">
                <a:solidFill>
                  <a:srgbClr val="C00000"/>
                </a:solidFill>
                <a:latin typeface="+mn-lt"/>
              </a:rPr>
              <a:t>III.</a:t>
            </a:r>
            <a:r>
              <a:rPr lang="en-US" sz="3200" b="1" dirty="0">
                <a:latin typeface="+mn-lt"/>
              </a:rPr>
              <a:t> </a:t>
            </a:r>
            <a:r>
              <a:rPr lang="en-US" sz="3200" b="1" dirty="0">
                <a:effectLst/>
                <a:latin typeface="+mn-lt"/>
                <a:ea typeface="Calibri" panose="020F0502020204030204" pitchFamily="34" charset="0"/>
              </a:rPr>
              <a:t>When a church has a testimony, </a:t>
            </a:r>
            <a:r>
              <a:rPr lang="en-US" sz="3200" b="1" i="1" dirty="0">
                <a:effectLst/>
                <a:latin typeface="+mn-lt"/>
                <a:ea typeface="Calibri" panose="020F0502020204030204" pitchFamily="34" charset="0"/>
              </a:rPr>
              <a:t>its testimony speaks for itself</a:t>
            </a:r>
            <a:r>
              <a:rPr lang="en-US" sz="3200" b="1" dirty="0">
                <a:effectLst/>
                <a:latin typeface="+mn-lt"/>
                <a:ea typeface="Calibri" panose="020F0502020204030204" pitchFamily="34" charset="0"/>
              </a:rPr>
              <a:t> (</a:t>
            </a:r>
            <a:r>
              <a:rPr lang="en-US" sz="3200" b="1" i="1" dirty="0">
                <a:effectLst/>
                <a:latin typeface="+mn-lt"/>
                <a:ea typeface="Calibri" panose="020F0502020204030204" pitchFamily="34" charset="0"/>
              </a:rPr>
              <a:t>verses 7-8</a:t>
            </a:r>
            <a:r>
              <a:rPr lang="en-US" sz="3200" b="1" dirty="0">
                <a:effectLst/>
                <a:latin typeface="+mn-lt"/>
                <a:ea typeface="Calibri" panose="020F0502020204030204" pitchFamily="34" charset="0"/>
              </a:rPr>
              <a:t>)</a:t>
            </a:r>
            <a:endParaRPr lang="en-US" sz="3200" b="1" dirty="0">
              <a:latin typeface="+mn-lt"/>
            </a:endParaRPr>
          </a:p>
        </p:txBody>
      </p:sp>
      <p:sp>
        <p:nvSpPr>
          <p:cNvPr id="3" name="Content Placeholder 2">
            <a:extLst>
              <a:ext uri="{FF2B5EF4-FFF2-40B4-BE49-F238E27FC236}">
                <a16:creationId xmlns:a16="http://schemas.microsoft.com/office/drawing/2014/main" id="{C26E0861-9E54-590E-5529-C374301DE5DD}"/>
              </a:ext>
            </a:extLst>
          </p:cNvPr>
          <p:cNvSpPr>
            <a:spLocks noGrp="1"/>
          </p:cNvSpPr>
          <p:nvPr>
            <p:ph idx="1"/>
          </p:nvPr>
        </p:nvSpPr>
        <p:spPr/>
        <p:txBody>
          <a:bodyPr>
            <a:normAutofit/>
          </a:bodyPr>
          <a:lstStyle/>
          <a:p>
            <a:pPr marL="0" indent="0">
              <a:buNone/>
            </a:pPr>
            <a:r>
              <a:rPr lang="en-US" sz="2400" b="1" dirty="0">
                <a:solidFill>
                  <a:srgbClr val="FF0000"/>
                </a:solidFill>
                <a:effectLst/>
                <a:ea typeface="Calibri" panose="020F0502020204030204" pitchFamily="34" charset="0"/>
              </a:rPr>
              <a:t>7</a:t>
            </a:r>
            <a:r>
              <a:rPr lang="en-US" b="1" dirty="0">
                <a:effectLst/>
                <a:ea typeface="Calibri" panose="020F0502020204030204" pitchFamily="34" charset="0"/>
              </a:rPr>
              <a:t> </a:t>
            </a:r>
            <a:r>
              <a:rPr lang="en-US" b="1" i="1" dirty="0">
                <a:effectLst/>
                <a:ea typeface="Calibri" panose="020F0502020204030204" pitchFamily="34" charset="0"/>
              </a:rPr>
              <a:t>so that you became an example to all the believers in Macedonia and in Achaia</a:t>
            </a:r>
            <a:r>
              <a:rPr lang="en-US" b="1" dirty="0">
                <a:effectLst/>
                <a:ea typeface="Calibri" panose="020F0502020204030204" pitchFamily="34" charset="0"/>
              </a:rPr>
              <a:t>. </a:t>
            </a:r>
            <a:r>
              <a:rPr lang="en-US" sz="2400" b="1" dirty="0">
                <a:solidFill>
                  <a:srgbClr val="FF0000"/>
                </a:solidFill>
                <a:effectLst/>
                <a:ea typeface="Calibri" panose="020F0502020204030204" pitchFamily="34" charset="0"/>
              </a:rPr>
              <a:t>8</a:t>
            </a:r>
            <a:r>
              <a:rPr lang="en-US" b="1" dirty="0">
                <a:effectLst/>
                <a:ea typeface="Calibri" panose="020F0502020204030204" pitchFamily="34" charset="0"/>
              </a:rPr>
              <a:t> </a:t>
            </a:r>
            <a:r>
              <a:rPr lang="en-US" b="1" i="1" dirty="0">
                <a:effectLst/>
                <a:ea typeface="Calibri" panose="020F0502020204030204" pitchFamily="34" charset="0"/>
              </a:rPr>
              <a:t>For not only has the word of the Lord sounded forth from you in Macedonia and Achaia, but your faith in God has gone forth everywhere, so that we need not say anything</a:t>
            </a:r>
            <a:r>
              <a:rPr lang="en-US" b="1" dirty="0">
                <a:effectLst/>
                <a:ea typeface="Calibri" panose="020F0502020204030204" pitchFamily="34" charset="0"/>
              </a:rPr>
              <a:t>.</a:t>
            </a:r>
          </a:p>
          <a:p>
            <a:pPr marL="0" indent="0">
              <a:buNone/>
            </a:pPr>
            <a:r>
              <a:rPr lang="en-US" b="1" dirty="0"/>
              <a:t>“</a:t>
            </a:r>
            <a:r>
              <a:rPr lang="en-US" b="1" i="1" dirty="0"/>
              <a:t>See to it that no one fails to obtain the grace of God; that no ‘root of bitterness’ springs up and causes trouble, and </a:t>
            </a:r>
            <a:r>
              <a:rPr lang="en-US" b="1" i="1" dirty="0">
                <a:solidFill>
                  <a:srgbClr val="0070C0"/>
                </a:solidFill>
              </a:rPr>
              <a:t>by it many become defiled</a:t>
            </a:r>
            <a:r>
              <a:rPr lang="en-US" b="1" dirty="0"/>
              <a:t>.” </a:t>
            </a:r>
            <a:r>
              <a:rPr lang="en-US" b="1" dirty="0">
                <a:solidFill>
                  <a:srgbClr val="C00000"/>
                </a:solidFill>
              </a:rPr>
              <a:t>Hebrews 12:15 </a:t>
            </a:r>
          </a:p>
          <a:p>
            <a:pPr marL="0" indent="0">
              <a:buNone/>
            </a:pPr>
            <a:r>
              <a:rPr lang="en-US" b="1" dirty="0"/>
              <a:t>“</a:t>
            </a:r>
            <a:r>
              <a:rPr lang="en-US" b="1" i="1" dirty="0"/>
              <a:t>The name of God is blasphemed among the Gentiles </a:t>
            </a:r>
            <a:r>
              <a:rPr lang="en-US" b="1" i="1" dirty="0">
                <a:solidFill>
                  <a:srgbClr val="0070C0"/>
                </a:solidFill>
              </a:rPr>
              <a:t>because of you</a:t>
            </a:r>
            <a:r>
              <a:rPr lang="en-US" b="1" i="1" dirty="0"/>
              <a:t>.</a:t>
            </a:r>
            <a:r>
              <a:rPr lang="en-US" b="1" dirty="0"/>
              <a:t>” </a:t>
            </a:r>
            <a:r>
              <a:rPr lang="en-US" b="1" dirty="0">
                <a:solidFill>
                  <a:srgbClr val="C00000"/>
                </a:solidFill>
              </a:rPr>
              <a:t>Romans 2:24</a:t>
            </a:r>
            <a:endParaRPr lang="en-US" sz="7200" b="1" dirty="0">
              <a:solidFill>
                <a:srgbClr val="C00000"/>
              </a:solidFill>
            </a:endParaRPr>
          </a:p>
        </p:txBody>
      </p:sp>
    </p:spTree>
    <p:extLst>
      <p:ext uri="{BB962C8B-B14F-4D97-AF65-F5344CB8AC3E}">
        <p14:creationId xmlns:p14="http://schemas.microsoft.com/office/powerpoint/2010/main" val="1618688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994</TotalTime>
  <Words>1259</Words>
  <Application>Microsoft Office PowerPoint</Application>
  <PresentationFormat>Widescreen</PresentationFormat>
  <Paragraphs>38</Paragraphs>
  <Slides>16</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16</vt:i4>
      </vt:variant>
    </vt:vector>
  </HeadingPairs>
  <TitlesOfParts>
    <vt:vector size="24" baseType="lpstr">
      <vt:lpstr>Aptos</vt:lpstr>
      <vt:lpstr>Aptos Display</vt:lpstr>
      <vt:lpstr>Arial</vt:lpstr>
      <vt:lpstr>Calibri</vt:lpstr>
      <vt:lpstr>Calibri Light</vt:lpstr>
      <vt:lpstr>Times New Roman</vt:lpstr>
      <vt:lpstr>1_Office Theme</vt:lpstr>
      <vt:lpstr>Office Theme</vt:lpstr>
      <vt:lpstr>PowerPoint Presentation</vt:lpstr>
      <vt:lpstr>PowerPoint Presentation</vt:lpstr>
      <vt:lpstr>When a Church has a Testimony</vt:lpstr>
      <vt:lpstr>I. When a church has a testimony, it has an enduring faith that works (verses 1-3)</vt:lpstr>
      <vt:lpstr>I. When a church has a testimony, it has an enduring faith that works (verses 1-3)</vt:lpstr>
      <vt:lpstr>II. When a church has a testimony, it proves to be a true example of Christ (verses 4-6)</vt:lpstr>
      <vt:lpstr>II. When a church has a testimony, it proves to be a true example of Christ (verses 4-6)</vt:lpstr>
      <vt:lpstr>II. When a church has a testimony, it proves to be a true example of Christ (verses 4-6)</vt:lpstr>
      <vt:lpstr>III. When a church has a testimony, its testimony speaks for itself (verses 7-8)</vt:lpstr>
      <vt:lpstr>III. When a church has a testimony, its testimony speaks for itself (verses 7-8)</vt:lpstr>
      <vt:lpstr>III. When a church has a testimony, its testimony speaks for itself (verses 7-8)</vt:lpstr>
      <vt:lpstr>III. When a church has a testimony, its testimony speaks for itself (verses 7-8)</vt:lpstr>
      <vt:lpstr>IV. When a church has a testimony, it affirms the gospel to all the faithful (verses 9-10)</vt:lpstr>
      <vt:lpstr>Why Rahab hid the Jewish spies in Jericho</vt:lpstr>
      <vt:lpstr>IV. When a church has a testimony, it affirms the gospel to all the faithful (verses 9-10)</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DeMeo</cp:lastModifiedBy>
  <cp:revision>64</cp:revision>
  <dcterms:created xsi:type="dcterms:W3CDTF">2020-03-26T18:56:14Z</dcterms:created>
  <dcterms:modified xsi:type="dcterms:W3CDTF">2025-01-19T17:56:21Z</dcterms:modified>
</cp:coreProperties>
</file>